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304" r:id="rId3"/>
    <p:sldId id="257" r:id="rId4"/>
    <p:sldId id="258" r:id="rId5"/>
    <p:sldId id="259" r:id="rId6"/>
    <p:sldId id="260" r:id="rId7"/>
    <p:sldId id="268" r:id="rId8"/>
    <p:sldId id="269" r:id="rId9"/>
    <p:sldId id="262" r:id="rId10"/>
    <p:sldId id="263" r:id="rId11"/>
    <p:sldId id="264" r:id="rId12"/>
    <p:sldId id="271" r:id="rId13"/>
    <p:sldId id="278" r:id="rId14"/>
    <p:sldId id="279" r:id="rId15"/>
    <p:sldId id="303" r:id="rId16"/>
    <p:sldId id="298" r:id="rId17"/>
    <p:sldId id="280" r:id="rId18"/>
    <p:sldId id="281" r:id="rId19"/>
    <p:sldId id="282" r:id="rId20"/>
    <p:sldId id="283" r:id="rId21"/>
    <p:sldId id="290" r:id="rId22"/>
    <p:sldId id="287" r:id="rId23"/>
    <p:sldId id="293" r:id="rId24"/>
    <p:sldId id="295" r:id="rId25"/>
    <p:sldId id="296" r:id="rId26"/>
    <p:sldId id="286" r:id="rId27"/>
    <p:sldId id="302" r:id="rId28"/>
    <p:sldId id="299" r:id="rId29"/>
    <p:sldId id="300" r:id="rId30"/>
    <p:sldId id="270" r:id="rId31"/>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712" autoAdjust="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dirty="0"/>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1ED981-ED2D-4D9D-9E0D-CE925FFB81F1}" type="datetimeFigureOut">
              <a:rPr lang="tr-TR" smtClean="0"/>
              <a:t>20.01.2022</a:t>
            </a:fld>
            <a:endParaRPr lang="tr-TR" dirty="0"/>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dirty="0"/>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2EB109-A895-4571-AEB0-A9CB7C184F24}" type="slidenum">
              <a:rPr lang="tr-TR" smtClean="0"/>
              <a:t>‹#›</a:t>
            </a:fld>
            <a:endParaRPr lang="tr-TR" dirty="0"/>
          </a:p>
        </p:txBody>
      </p:sp>
    </p:spTree>
    <p:extLst>
      <p:ext uri="{BB962C8B-B14F-4D97-AF65-F5344CB8AC3E}">
        <p14:creationId xmlns:p14="http://schemas.microsoft.com/office/powerpoint/2010/main" val="1459707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5"/>
          </p:nvPr>
        </p:nvSpPr>
        <p:spPr/>
        <p:txBody>
          <a:bodyPr/>
          <a:lstStyle/>
          <a:p>
            <a:fld id="{6E2EB109-A895-4571-AEB0-A9CB7C184F24}" type="slidenum">
              <a:rPr lang="tr-TR" smtClean="0"/>
              <a:t>5</a:t>
            </a:fld>
            <a:endParaRPr lang="tr-TR" dirty="0"/>
          </a:p>
        </p:txBody>
      </p:sp>
    </p:spTree>
    <p:extLst>
      <p:ext uri="{BB962C8B-B14F-4D97-AF65-F5344CB8AC3E}">
        <p14:creationId xmlns:p14="http://schemas.microsoft.com/office/powerpoint/2010/main" val="12058331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C7E70B-8A9A-4850-90A2-8827A07D3729}"/>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2FD1ED9C-31A7-45A3-96AB-E9D798C6CB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32341C5F-A45D-4142-BDA3-2B405A9557C8}"/>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5" name="Alt Bilgi Yer Tutucusu 4">
            <a:extLst>
              <a:ext uri="{FF2B5EF4-FFF2-40B4-BE49-F238E27FC236}">
                <a16:creationId xmlns:a16="http://schemas.microsoft.com/office/drawing/2014/main" id="{94E48382-D083-4A96-8487-5175A39AB7F4}"/>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EBE2A546-0CF2-4835-B72C-4A93B7FC72FA}"/>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1938973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C5B1AE9-68A8-4FEF-9ACF-A2CC027BE2A7}"/>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E77E9C31-A0DE-403F-8335-613A9E53C29D}"/>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CB44BFA4-1B97-45FB-B6C6-3B86E3BEE7ED}"/>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5" name="Alt Bilgi Yer Tutucusu 4">
            <a:extLst>
              <a:ext uri="{FF2B5EF4-FFF2-40B4-BE49-F238E27FC236}">
                <a16:creationId xmlns:a16="http://schemas.microsoft.com/office/drawing/2014/main" id="{61F48DB6-C64C-4E9B-82CC-9B76DB2E9F8D}"/>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2C660D70-3083-44D0-AF51-60C73275E476}"/>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4102281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6BE0E004-867B-44ED-9BAD-4B3024A8779E}"/>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6E21B761-9EBE-496B-AF24-02526569C965}"/>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4DDEBA42-0BB1-41EA-A82F-951E07C527D8}"/>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5" name="Alt Bilgi Yer Tutucusu 4">
            <a:extLst>
              <a:ext uri="{FF2B5EF4-FFF2-40B4-BE49-F238E27FC236}">
                <a16:creationId xmlns:a16="http://schemas.microsoft.com/office/drawing/2014/main" id="{E564DBEC-7B26-4454-9D0C-B68BE828DE68}"/>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AC9D6856-79A8-4BE7-BCBB-D130E3B22A76}"/>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4230986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723D001-D56D-462E-B827-4542E866C1CF}"/>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162F0506-A2F7-4DF3-BF39-6E948AC030EA}"/>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62FEF92-6331-4587-9C2A-52D988F67A34}"/>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5" name="Alt Bilgi Yer Tutucusu 4">
            <a:extLst>
              <a:ext uri="{FF2B5EF4-FFF2-40B4-BE49-F238E27FC236}">
                <a16:creationId xmlns:a16="http://schemas.microsoft.com/office/drawing/2014/main" id="{F4196ED5-3CBF-40E1-9311-F529B9F12778}"/>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17955A90-D8A3-4C56-9BBA-AC6097EC150F}"/>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407775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1B47739-A5D0-4420-8C85-DF04E53BCC51}"/>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4C90B879-A7FB-4A79-A50A-B70EA58606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24EE25DA-31F3-466E-B8E1-CEEDD021F45A}"/>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5" name="Alt Bilgi Yer Tutucusu 4">
            <a:extLst>
              <a:ext uri="{FF2B5EF4-FFF2-40B4-BE49-F238E27FC236}">
                <a16:creationId xmlns:a16="http://schemas.microsoft.com/office/drawing/2014/main" id="{1E067186-79A9-49C2-86E2-2B8DA83FE972}"/>
              </a:ext>
            </a:extLst>
          </p:cNvPr>
          <p:cNvSpPr>
            <a:spLocks noGrp="1"/>
          </p:cNvSpPr>
          <p:nvPr>
            <p:ph type="ftr" sz="quarter" idx="11"/>
          </p:nvPr>
        </p:nvSpPr>
        <p:spPr/>
        <p:txBody>
          <a:bodyPr/>
          <a:lstStyle/>
          <a:p>
            <a:endParaRPr lang="tr-TR" dirty="0"/>
          </a:p>
        </p:txBody>
      </p:sp>
      <p:sp>
        <p:nvSpPr>
          <p:cNvPr id="6" name="Slayt Numarası Yer Tutucusu 5">
            <a:extLst>
              <a:ext uri="{FF2B5EF4-FFF2-40B4-BE49-F238E27FC236}">
                <a16:creationId xmlns:a16="http://schemas.microsoft.com/office/drawing/2014/main" id="{E8C4A5B5-1720-48C9-AABB-5ED0FE86D6A3}"/>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1813620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4C4157-D031-4CCB-B8B2-0FE0D8E8411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C8891286-5322-45C7-AF93-A8AED8868306}"/>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375BE639-BEBC-4FA5-9D65-D55D4DC82226}"/>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A8D77E2C-68B7-4983-8421-4107C88B6D6B}"/>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6" name="Alt Bilgi Yer Tutucusu 5">
            <a:extLst>
              <a:ext uri="{FF2B5EF4-FFF2-40B4-BE49-F238E27FC236}">
                <a16:creationId xmlns:a16="http://schemas.microsoft.com/office/drawing/2014/main" id="{8972CEF5-5294-4368-9A08-6227B6F1E193}"/>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1994F6EF-1C2D-4FA2-A01C-C3694ACE3486}"/>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181506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367CBE5-494A-4E17-83B6-0C910C6148DF}"/>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26451684-6330-46E2-8C6B-4E5CB6C846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AF1283C5-DADF-4CEC-A7B8-7EAAE5C7D588}"/>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725C038D-33E8-4437-B32F-B7A13F4155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6D3E2E9A-3438-4966-9DB8-0BC1E86F78F0}"/>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8E59B57A-566F-4018-883F-8503F09B10D4}"/>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8" name="Alt Bilgi Yer Tutucusu 7">
            <a:extLst>
              <a:ext uri="{FF2B5EF4-FFF2-40B4-BE49-F238E27FC236}">
                <a16:creationId xmlns:a16="http://schemas.microsoft.com/office/drawing/2014/main" id="{869B2E8A-A005-4FA2-B775-0669D5EF4F02}"/>
              </a:ext>
            </a:extLst>
          </p:cNvPr>
          <p:cNvSpPr>
            <a:spLocks noGrp="1"/>
          </p:cNvSpPr>
          <p:nvPr>
            <p:ph type="ftr" sz="quarter" idx="11"/>
          </p:nvPr>
        </p:nvSpPr>
        <p:spPr/>
        <p:txBody>
          <a:bodyPr/>
          <a:lstStyle/>
          <a:p>
            <a:endParaRPr lang="tr-TR" dirty="0"/>
          </a:p>
        </p:txBody>
      </p:sp>
      <p:sp>
        <p:nvSpPr>
          <p:cNvPr id="9" name="Slayt Numarası Yer Tutucusu 8">
            <a:extLst>
              <a:ext uri="{FF2B5EF4-FFF2-40B4-BE49-F238E27FC236}">
                <a16:creationId xmlns:a16="http://schemas.microsoft.com/office/drawing/2014/main" id="{70054D18-CF0A-41EC-970D-F3B75AD36E40}"/>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4144361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CDA2C7-6C24-43D0-AF4F-B8F9F2A2EBBF}"/>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6FEC6B0A-0A8E-4C18-8CBB-B7A0E1C9B29E}"/>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4" name="Alt Bilgi Yer Tutucusu 3">
            <a:extLst>
              <a:ext uri="{FF2B5EF4-FFF2-40B4-BE49-F238E27FC236}">
                <a16:creationId xmlns:a16="http://schemas.microsoft.com/office/drawing/2014/main" id="{2C822979-7E95-4D8A-BB58-A1FBB407B811}"/>
              </a:ext>
            </a:extLst>
          </p:cNvPr>
          <p:cNvSpPr>
            <a:spLocks noGrp="1"/>
          </p:cNvSpPr>
          <p:nvPr>
            <p:ph type="ftr" sz="quarter" idx="11"/>
          </p:nvPr>
        </p:nvSpPr>
        <p:spPr/>
        <p:txBody>
          <a:bodyPr/>
          <a:lstStyle/>
          <a:p>
            <a:endParaRPr lang="tr-TR" dirty="0"/>
          </a:p>
        </p:txBody>
      </p:sp>
      <p:sp>
        <p:nvSpPr>
          <p:cNvPr id="5" name="Slayt Numarası Yer Tutucusu 4">
            <a:extLst>
              <a:ext uri="{FF2B5EF4-FFF2-40B4-BE49-F238E27FC236}">
                <a16:creationId xmlns:a16="http://schemas.microsoft.com/office/drawing/2014/main" id="{1F8DED0E-CBAA-4F6B-B34A-4509A16B9C0A}"/>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26832568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24C9A5E3-4DD7-4CC4-AA6E-A2EF1795E1F2}"/>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3" name="Alt Bilgi Yer Tutucusu 2">
            <a:extLst>
              <a:ext uri="{FF2B5EF4-FFF2-40B4-BE49-F238E27FC236}">
                <a16:creationId xmlns:a16="http://schemas.microsoft.com/office/drawing/2014/main" id="{88332ACF-C47E-470E-822A-AD2AD716040D}"/>
              </a:ext>
            </a:extLst>
          </p:cNvPr>
          <p:cNvSpPr>
            <a:spLocks noGrp="1"/>
          </p:cNvSpPr>
          <p:nvPr>
            <p:ph type="ftr" sz="quarter" idx="11"/>
          </p:nvPr>
        </p:nvSpPr>
        <p:spPr/>
        <p:txBody>
          <a:bodyPr/>
          <a:lstStyle/>
          <a:p>
            <a:endParaRPr lang="tr-TR" dirty="0"/>
          </a:p>
        </p:txBody>
      </p:sp>
      <p:sp>
        <p:nvSpPr>
          <p:cNvPr id="4" name="Slayt Numarası Yer Tutucusu 3">
            <a:extLst>
              <a:ext uri="{FF2B5EF4-FFF2-40B4-BE49-F238E27FC236}">
                <a16:creationId xmlns:a16="http://schemas.microsoft.com/office/drawing/2014/main" id="{EF387E87-1944-4C2B-98E7-4E1D004100AC}"/>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2651985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312B2B3-9DC5-4851-ADE9-42168C7DAD5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0A11173-81D0-429B-A052-689DF41A6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F7F4C40A-9803-4F90-8E85-F2C99BDCDD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34B1A02B-58CA-4B8D-B82E-76F079FB0FF8}"/>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6" name="Alt Bilgi Yer Tutucusu 5">
            <a:extLst>
              <a:ext uri="{FF2B5EF4-FFF2-40B4-BE49-F238E27FC236}">
                <a16:creationId xmlns:a16="http://schemas.microsoft.com/office/drawing/2014/main" id="{532F9CF5-6D9D-4A28-8D8E-EDFBD42D502B}"/>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4FA6B403-D4A6-482B-890C-0F6BF42A98A5}"/>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1556208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B31A9B9-05E1-4B86-ACC3-C4E6AA7C26D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E79F9A1C-F74D-4332-AA1C-24D11A5B58B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dirty="0"/>
          </a:p>
        </p:txBody>
      </p:sp>
      <p:sp>
        <p:nvSpPr>
          <p:cNvPr id="4" name="Metin Yer Tutucusu 3">
            <a:extLst>
              <a:ext uri="{FF2B5EF4-FFF2-40B4-BE49-F238E27FC236}">
                <a16:creationId xmlns:a16="http://schemas.microsoft.com/office/drawing/2014/main" id="{21624E5F-C3DD-4B7A-9471-1116C9E943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83EA8823-7079-4C48-A789-7FCE8592D063}"/>
              </a:ext>
            </a:extLst>
          </p:cNvPr>
          <p:cNvSpPr>
            <a:spLocks noGrp="1"/>
          </p:cNvSpPr>
          <p:nvPr>
            <p:ph type="dt" sz="half" idx="10"/>
          </p:nvPr>
        </p:nvSpPr>
        <p:spPr/>
        <p:txBody>
          <a:bodyPr/>
          <a:lstStyle/>
          <a:p>
            <a:fld id="{5E3FAE3B-36F2-4F46-85BE-D5487D0BB3D3}" type="datetimeFigureOut">
              <a:rPr lang="tr-TR" smtClean="0"/>
              <a:t>20.01.2022</a:t>
            </a:fld>
            <a:endParaRPr lang="tr-TR" dirty="0"/>
          </a:p>
        </p:txBody>
      </p:sp>
      <p:sp>
        <p:nvSpPr>
          <p:cNvPr id="6" name="Alt Bilgi Yer Tutucusu 5">
            <a:extLst>
              <a:ext uri="{FF2B5EF4-FFF2-40B4-BE49-F238E27FC236}">
                <a16:creationId xmlns:a16="http://schemas.microsoft.com/office/drawing/2014/main" id="{FAB18E40-765C-4682-ABDA-213C053E0AE1}"/>
              </a:ext>
            </a:extLst>
          </p:cNvPr>
          <p:cNvSpPr>
            <a:spLocks noGrp="1"/>
          </p:cNvSpPr>
          <p:nvPr>
            <p:ph type="ftr" sz="quarter" idx="11"/>
          </p:nvPr>
        </p:nvSpPr>
        <p:spPr/>
        <p:txBody>
          <a:bodyPr/>
          <a:lstStyle/>
          <a:p>
            <a:endParaRPr lang="tr-TR" dirty="0"/>
          </a:p>
        </p:txBody>
      </p:sp>
      <p:sp>
        <p:nvSpPr>
          <p:cNvPr id="7" name="Slayt Numarası Yer Tutucusu 6">
            <a:extLst>
              <a:ext uri="{FF2B5EF4-FFF2-40B4-BE49-F238E27FC236}">
                <a16:creationId xmlns:a16="http://schemas.microsoft.com/office/drawing/2014/main" id="{EDF6A664-F088-4BEA-B157-B81339EFD736}"/>
              </a:ext>
            </a:extLst>
          </p:cNvPr>
          <p:cNvSpPr>
            <a:spLocks noGrp="1"/>
          </p:cNvSpPr>
          <p:nvPr>
            <p:ph type="sldNum" sz="quarter" idx="12"/>
          </p:nvPr>
        </p:nvSpPr>
        <p:spPr/>
        <p:txBody>
          <a:bodyPr/>
          <a:lstStyle/>
          <a:p>
            <a:fld id="{1E772DEF-D120-412D-B879-8D7BD991AA4A}" type="slidenum">
              <a:rPr lang="tr-TR" smtClean="0"/>
              <a:t>‹#›</a:t>
            </a:fld>
            <a:endParaRPr lang="tr-TR" dirty="0"/>
          </a:p>
        </p:txBody>
      </p:sp>
    </p:spTree>
    <p:extLst>
      <p:ext uri="{BB962C8B-B14F-4D97-AF65-F5344CB8AC3E}">
        <p14:creationId xmlns:p14="http://schemas.microsoft.com/office/powerpoint/2010/main" val="3806374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E1067972-D8C6-43BF-8DE1-F61F8B737A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3BB0F91-D07A-4AB7-8F75-0980265110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216D724B-FE8A-43B7-B53E-58A45462B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3FAE3B-36F2-4F46-85BE-D5487D0BB3D3}" type="datetimeFigureOut">
              <a:rPr lang="tr-TR" smtClean="0"/>
              <a:t>20.01.2022</a:t>
            </a:fld>
            <a:endParaRPr lang="tr-TR" dirty="0"/>
          </a:p>
        </p:txBody>
      </p:sp>
      <p:sp>
        <p:nvSpPr>
          <p:cNvPr id="5" name="Alt Bilgi Yer Tutucusu 4">
            <a:extLst>
              <a:ext uri="{FF2B5EF4-FFF2-40B4-BE49-F238E27FC236}">
                <a16:creationId xmlns:a16="http://schemas.microsoft.com/office/drawing/2014/main" id="{7FDCF40A-FDEB-4414-B3BB-861ADD9ED95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dirty="0"/>
          </a:p>
        </p:txBody>
      </p:sp>
      <p:sp>
        <p:nvSpPr>
          <p:cNvPr id="6" name="Slayt Numarası Yer Tutucusu 5">
            <a:extLst>
              <a:ext uri="{FF2B5EF4-FFF2-40B4-BE49-F238E27FC236}">
                <a16:creationId xmlns:a16="http://schemas.microsoft.com/office/drawing/2014/main" id="{163E3ED1-13C0-49C1-9136-9D2420FA12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772DEF-D120-412D-B879-8D7BD991AA4A}" type="slidenum">
              <a:rPr lang="tr-TR" smtClean="0"/>
              <a:t>‹#›</a:t>
            </a:fld>
            <a:endParaRPr lang="tr-TR" dirty="0"/>
          </a:p>
        </p:txBody>
      </p:sp>
    </p:spTree>
    <p:extLst>
      <p:ext uri="{BB962C8B-B14F-4D97-AF65-F5344CB8AC3E}">
        <p14:creationId xmlns:p14="http://schemas.microsoft.com/office/powerpoint/2010/main" val="37047415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Resim 20" descr="takım, kişi içeren bir resim&#10;&#10;Açıklama otomatik olarak oluşturuldu">
            <a:extLst>
              <a:ext uri="{FF2B5EF4-FFF2-40B4-BE49-F238E27FC236}">
                <a16:creationId xmlns:a16="http://schemas.microsoft.com/office/drawing/2014/main" id="{9EDF1A64-42F3-4A81-B48B-ABE7E1EF01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4" name="Metin kutusu 3">
            <a:extLst>
              <a:ext uri="{FF2B5EF4-FFF2-40B4-BE49-F238E27FC236}">
                <a16:creationId xmlns:a16="http://schemas.microsoft.com/office/drawing/2014/main" id="{8C360DC7-E774-4B98-A6DC-0DF208B76E0E}"/>
              </a:ext>
            </a:extLst>
          </p:cNvPr>
          <p:cNvSpPr txBox="1"/>
          <p:nvPr/>
        </p:nvSpPr>
        <p:spPr>
          <a:xfrm>
            <a:off x="9663363" y="5903893"/>
            <a:ext cx="3291840" cy="954107"/>
          </a:xfrm>
          <a:prstGeom prst="rect">
            <a:avLst/>
          </a:prstGeom>
          <a:noFill/>
        </p:spPr>
        <p:txBody>
          <a:bodyPr wrap="square" rtlCol="0">
            <a:spAutoFit/>
          </a:bodyPr>
          <a:lstStyle/>
          <a:p>
            <a:r>
              <a:rPr lang="tr-TR" sz="2800" b="1" dirty="0">
                <a:latin typeface="Times New Roman" panose="02020603050405020304" pitchFamily="18" charset="0"/>
                <a:cs typeface="Times New Roman" panose="02020603050405020304" pitchFamily="18" charset="0"/>
              </a:rPr>
              <a:t>Metin Özmutlu</a:t>
            </a:r>
          </a:p>
          <a:p>
            <a:r>
              <a:rPr lang="tr-TR" sz="2800" b="1" dirty="0">
                <a:latin typeface="Times New Roman" panose="02020603050405020304" pitchFamily="18" charset="0"/>
                <a:cs typeface="Times New Roman" panose="02020603050405020304" pitchFamily="18" charset="0"/>
              </a:rPr>
              <a:t>1803502</a:t>
            </a:r>
          </a:p>
        </p:txBody>
      </p:sp>
    </p:spTree>
    <p:extLst>
      <p:ext uri="{BB962C8B-B14F-4D97-AF65-F5344CB8AC3E}">
        <p14:creationId xmlns:p14="http://schemas.microsoft.com/office/powerpoint/2010/main" val="1770848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11BE3FA7-0D70-4431-814F-D8C40576E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8" name="Resim 7">
            <a:extLst>
              <a:ext uri="{FF2B5EF4-FFF2-40B4-BE49-F238E27FC236}">
                <a16:creationId xmlns:a16="http://schemas.microsoft.com/office/drawing/2014/main" id="{A13F8F40-572B-4984-8730-87AEB786417B}"/>
              </a:ext>
            </a:extLst>
          </p:cNvPr>
          <p:cNvPicPr>
            <a:picLocks noChangeAspect="1"/>
          </p:cNvPicPr>
          <p:nvPr/>
        </p:nvPicPr>
        <p:blipFill rotWithShape="1">
          <a:blip r:embed="rId2">
            <a:extLst>
              <a:ext uri="{28A0092B-C50C-407E-A947-70E740481C1C}">
                <a14:useLocalDpi xmlns:a14="http://schemas.microsoft.com/office/drawing/2010/main" val="0"/>
              </a:ext>
            </a:extLst>
          </a:blip>
          <a:srcRect l="23135" r="21348" b="-1"/>
          <a:stretch/>
        </p:blipFill>
        <p:spPr>
          <a:xfrm>
            <a:off x="-228189" y="0"/>
            <a:ext cx="6768528" cy="6858000"/>
          </a:xfrm>
          <a:prstGeom prst="rect">
            <a:avLst/>
          </a:prstGeom>
        </p:spPr>
      </p:pic>
      <p:pic>
        <p:nvPicPr>
          <p:cNvPr id="6" name="Resim 5">
            <a:extLst>
              <a:ext uri="{FF2B5EF4-FFF2-40B4-BE49-F238E27FC236}">
                <a16:creationId xmlns:a16="http://schemas.microsoft.com/office/drawing/2014/main" id="{D5F7FDB2-A4DF-4AF5-B33E-87CE836CF2F3}"/>
              </a:ext>
            </a:extLst>
          </p:cNvPr>
          <p:cNvPicPr>
            <a:picLocks noChangeAspect="1"/>
          </p:cNvPicPr>
          <p:nvPr/>
        </p:nvPicPr>
        <p:blipFill rotWithShape="1">
          <a:blip r:embed="rId3">
            <a:extLst>
              <a:ext uri="{28A0092B-C50C-407E-A947-70E740481C1C}">
                <a14:useLocalDpi xmlns:a14="http://schemas.microsoft.com/office/drawing/2010/main" val="0"/>
              </a:ext>
            </a:extLst>
          </a:blip>
          <a:srcRect l="22131" r="22292" b="-1"/>
          <a:stretch/>
        </p:blipFill>
        <p:spPr>
          <a:xfrm>
            <a:off x="6196899" y="0"/>
            <a:ext cx="5995101" cy="6858000"/>
          </a:xfrm>
          <a:prstGeom prst="rect">
            <a:avLst/>
          </a:prstGeom>
        </p:spPr>
      </p:pic>
      <p:pic>
        <p:nvPicPr>
          <p:cNvPr id="10" name="Resim 9">
            <a:extLst>
              <a:ext uri="{FF2B5EF4-FFF2-40B4-BE49-F238E27FC236}">
                <a16:creationId xmlns:a16="http://schemas.microsoft.com/office/drawing/2014/main" id="{89FFCF0E-0933-47BE-A013-D62E564A41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002842" y="1960883"/>
            <a:ext cx="4718070" cy="5076165"/>
          </a:xfrm>
          <a:prstGeom prst="rect">
            <a:avLst/>
          </a:prstGeom>
        </p:spPr>
      </p:pic>
      <p:sp>
        <p:nvSpPr>
          <p:cNvPr id="7" name="Metin kutusu 6">
            <a:extLst>
              <a:ext uri="{FF2B5EF4-FFF2-40B4-BE49-F238E27FC236}">
                <a16:creationId xmlns:a16="http://schemas.microsoft.com/office/drawing/2014/main" id="{EDBB5298-4684-499A-AC0B-41567E455DCD}"/>
              </a:ext>
            </a:extLst>
          </p:cNvPr>
          <p:cNvSpPr txBox="1"/>
          <p:nvPr/>
        </p:nvSpPr>
        <p:spPr>
          <a:xfrm>
            <a:off x="4559474" y="4174570"/>
            <a:ext cx="4248480" cy="2600712"/>
          </a:xfrm>
          <a:prstGeom prst="rect">
            <a:avLst/>
          </a:prstGeom>
          <a:noFill/>
        </p:spPr>
        <p:txBody>
          <a:bodyPr wrap="square" rtlCol="0">
            <a:spAutoFit/>
          </a:bodyPr>
          <a:lstStyle/>
          <a:p>
            <a:r>
              <a:rPr lang="tr-TR" sz="2300" b="1" dirty="0">
                <a:solidFill>
                  <a:srgbClr val="FF0000"/>
                </a:solidFill>
                <a:latin typeface="Times New Roman" panose="02020603050405020304" pitchFamily="18" charset="0"/>
                <a:cs typeface="Times New Roman" panose="02020603050405020304" pitchFamily="18" charset="0"/>
              </a:rPr>
              <a:t>Error Prevention and Recovery</a:t>
            </a: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The save system of the game is quite easy and fast. After pressing the </a:t>
            </a:r>
            <a:r>
              <a:rPr lang="tr-TR" sz="2000" dirty="0">
                <a:latin typeface="Times New Roman" panose="02020603050405020304" pitchFamily="18" charset="0"/>
                <a:cs typeface="Times New Roman" panose="02020603050405020304" pitchFamily="18" charset="0"/>
              </a:rPr>
              <a:t>o</a:t>
            </a:r>
            <a:r>
              <a:rPr lang="en-US" sz="2000" dirty="0">
                <a:latin typeface="Times New Roman" panose="02020603050405020304" pitchFamily="18" charset="0"/>
                <a:cs typeface="Times New Roman" panose="02020603050405020304" pitchFamily="18" charset="0"/>
              </a:rPr>
              <a:t>ptions button, we can save it to any save slot we want.</a:t>
            </a:r>
            <a:endParaRPr lang="tr-TR"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If there is a pre-saved save in the save slot, the game asks us if we can save it over</a:t>
            </a:r>
            <a:r>
              <a:rPr lang="tr-TR" sz="2000" dirty="0">
                <a:latin typeface="Times New Roman" panose="02020603050405020304" pitchFamily="18" charset="0"/>
                <a:cs typeface="Times New Roman" panose="02020603050405020304" pitchFamily="18" charset="0"/>
              </a:rPr>
              <a:t>write</a:t>
            </a:r>
            <a:r>
              <a:rPr lang="en-US" sz="2000" dirty="0">
                <a:latin typeface="Times New Roman" panose="02020603050405020304" pitchFamily="18" charset="0"/>
                <a:cs typeface="Times New Roman" panose="02020603050405020304" pitchFamily="18" charset="0"/>
              </a:rPr>
              <a:t> the existing </a:t>
            </a:r>
            <a:r>
              <a:rPr lang="tr-TR" sz="2000" dirty="0">
                <a:latin typeface="Times New Roman" panose="02020603050405020304" pitchFamily="18" charset="0"/>
                <a:cs typeface="Times New Roman" panose="02020603050405020304" pitchFamily="18" charset="0"/>
              </a:rPr>
              <a:t>file.</a:t>
            </a:r>
          </a:p>
        </p:txBody>
      </p:sp>
    </p:spTree>
    <p:extLst>
      <p:ext uri="{BB962C8B-B14F-4D97-AF65-F5344CB8AC3E}">
        <p14:creationId xmlns:p14="http://schemas.microsoft.com/office/powerpoint/2010/main" val="1401272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a:extLst>
              <a:ext uri="{FF2B5EF4-FFF2-40B4-BE49-F238E27FC236}">
                <a16:creationId xmlns:a16="http://schemas.microsoft.com/office/drawing/2014/main" id="{04CE761B-3B30-4156-BC3D-708CF3E6D4A3}"/>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21406" r="9283"/>
          <a:stretch/>
        </p:blipFill>
        <p:spPr>
          <a:xfrm>
            <a:off x="20" y="10"/>
            <a:ext cx="8450297" cy="6857990"/>
          </a:xfrm>
          <a:prstGeom prst="rect">
            <a:avLst/>
          </a:prstGeom>
        </p:spPr>
      </p:pic>
      <p:pic>
        <p:nvPicPr>
          <p:cNvPr id="3" name="Resim 2">
            <a:extLst>
              <a:ext uri="{FF2B5EF4-FFF2-40B4-BE49-F238E27FC236}">
                <a16:creationId xmlns:a16="http://schemas.microsoft.com/office/drawing/2014/main" id="{26C829BD-64A8-486E-877F-D6581DD50497}"/>
              </a:ext>
            </a:extLst>
          </p:cNvPr>
          <p:cNvPicPr>
            <a:picLocks noChangeAspect="1"/>
          </p:cNvPicPr>
          <p:nvPr/>
        </p:nvPicPr>
        <p:blipFill rotWithShape="1">
          <a:blip r:embed="rId3">
            <a:extLst>
              <a:ext uri="{28A0092B-C50C-407E-A947-70E740481C1C}">
                <a14:useLocalDpi xmlns:a14="http://schemas.microsoft.com/office/drawing/2010/main" val="0"/>
              </a:ext>
            </a:extLst>
          </a:blip>
          <a:srcRect l="29719" r="21373"/>
          <a:stretch/>
        </p:blipFill>
        <p:spPr>
          <a:xfrm>
            <a:off x="6226167" y="-1"/>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effectLst>
            <a:outerShdw blurRad="50800" dist="50800" dir="5400000" algn="ctr" rotWithShape="0">
              <a:srgbClr val="000000"/>
            </a:outerShdw>
          </a:effectLst>
        </p:spPr>
      </p:pic>
      <p:pic>
        <p:nvPicPr>
          <p:cNvPr id="8" name="Resim 7">
            <a:extLst>
              <a:ext uri="{FF2B5EF4-FFF2-40B4-BE49-F238E27FC236}">
                <a16:creationId xmlns:a16="http://schemas.microsoft.com/office/drawing/2014/main" id="{0449D58D-F8F5-4C71-B6F3-3F582CFA5A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714318" y="-157923"/>
            <a:ext cx="4161420" cy="4477266"/>
          </a:xfrm>
          <a:prstGeom prst="rect">
            <a:avLst/>
          </a:prstGeom>
        </p:spPr>
      </p:pic>
      <p:sp>
        <p:nvSpPr>
          <p:cNvPr id="7" name="Metin kutusu 6">
            <a:extLst>
              <a:ext uri="{FF2B5EF4-FFF2-40B4-BE49-F238E27FC236}">
                <a16:creationId xmlns:a16="http://schemas.microsoft.com/office/drawing/2014/main" id="{E025B1C7-8AE8-4CF7-968D-AAB02971C9F5}"/>
              </a:ext>
            </a:extLst>
          </p:cNvPr>
          <p:cNvSpPr txBox="1"/>
          <p:nvPr/>
        </p:nvSpPr>
        <p:spPr>
          <a:xfrm>
            <a:off x="3684766" y="-12"/>
            <a:ext cx="4220522" cy="3957178"/>
          </a:xfrm>
          <a:prstGeom prst="rect">
            <a:avLst/>
          </a:prstGeom>
        </p:spPr>
        <p:txBody>
          <a:bodyPr vert="horz" lIns="91440" tIns="45720" rIns="91440" bIns="45720" rtlCol="0">
            <a:normAutofit/>
          </a:bodyPr>
          <a:lstStyle/>
          <a:p>
            <a:pPr>
              <a:lnSpc>
                <a:spcPct val="90000"/>
              </a:lnSpc>
              <a:spcAft>
                <a:spcPts val="600"/>
              </a:spcAft>
            </a:pPr>
            <a:r>
              <a:rPr lang="en-US" sz="2800" b="1" dirty="0">
                <a:solidFill>
                  <a:srgbClr val="FF0000"/>
                </a:solidFill>
                <a:latin typeface="Times New Roman" panose="02020603050405020304" pitchFamily="18" charset="0"/>
                <a:ea typeface="+mj-ea"/>
                <a:cs typeface="Times New Roman" panose="02020603050405020304" pitchFamily="18" charset="0"/>
              </a:rPr>
              <a:t>Flexibility</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Although the game settings are customized as we wish, there are no difficulty settings in the game.</a:t>
            </a: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We have the opportunity to replay the episodes we want from the menu.</a:t>
            </a:r>
          </a:p>
        </p:txBody>
      </p:sp>
    </p:spTree>
    <p:extLst>
      <p:ext uri="{BB962C8B-B14F-4D97-AF65-F5344CB8AC3E}">
        <p14:creationId xmlns:p14="http://schemas.microsoft.com/office/powerpoint/2010/main" val="3792936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EEE1A676-3045-47F1-9EB9-DB3E8008669D}"/>
              </a:ext>
            </a:extLst>
          </p:cNvPr>
          <p:cNvSpPr txBox="1"/>
          <p:nvPr/>
        </p:nvSpPr>
        <p:spPr>
          <a:xfrm>
            <a:off x="2869682" y="2959640"/>
            <a:ext cx="6452635" cy="938719"/>
          </a:xfrm>
          <a:prstGeom prst="rect">
            <a:avLst/>
          </a:prstGeom>
          <a:noFill/>
        </p:spPr>
        <p:txBody>
          <a:bodyPr wrap="square" rtlCol="0">
            <a:spAutoFit/>
          </a:bodyPr>
          <a:lstStyle/>
          <a:p>
            <a:r>
              <a:rPr lang="tr-TR" sz="5500" b="1" dirty="0">
                <a:solidFill>
                  <a:schemeClr val="bg1"/>
                </a:solidFill>
                <a:latin typeface="Times New Roman" panose="02020603050405020304" pitchFamily="18" charset="0"/>
                <a:cs typeface="Times New Roman" panose="02020603050405020304" pitchFamily="18" charset="0"/>
              </a:rPr>
              <a:t>ENGAGE ABILITY</a:t>
            </a:r>
          </a:p>
        </p:txBody>
      </p:sp>
    </p:spTree>
    <p:extLst>
      <p:ext uri="{BB962C8B-B14F-4D97-AF65-F5344CB8AC3E}">
        <p14:creationId xmlns:p14="http://schemas.microsoft.com/office/powerpoint/2010/main" val="2608627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descr="metin, iç mekan içeren bir resim&#10;&#10;Açıklama otomatik olarak oluşturuldu">
            <a:extLst>
              <a:ext uri="{FF2B5EF4-FFF2-40B4-BE49-F238E27FC236}">
                <a16:creationId xmlns:a16="http://schemas.microsoft.com/office/drawing/2014/main" id="{1B15A06A-477C-4D0B-8FBF-CB931AE964AA}"/>
              </a:ext>
            </a:extLst>
          </p:cNvPr>
          <p:cNvPicPr>
            <a:picLocks noChangeAspect="1"/>
          </p:cNvPicPr>
          <p:nvPr/>
        </p:nvPicPr>
        <p:blipFill rotWithShape="1">
          <a:blip r:embed="rId2">
            <a:extLst>
              <a:ext uri="{28A0092B-C50C-407E-A947-70E740481C1C}">
                <a14:useLocalDpi xmlns:a14="http://schemas.microsoft.com/office/drawing/2010/main" val="0"/>
              </a:ext>
            </a:extLst>
          </a:blip>
          <a:srcRect t="1509" r="1" b="1148"/>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8" name="Resim 7" descr="iç mekan içeren bir resim&#10;&#10;Açıklama otomatik olarak oluşturuldu">
            <a:extLst>
              <a:ext uri="{FF2B5EF4-FFF2-40B4-BE49-F238E27FC236}">
                <a16:creationId xmlns:a16="http://schemas.microsoft.com/office/drawing/2014/main" id="{8B558887-2DC5-4093-8DF0-6F2C4D9CF971}"/>
              </a:ext>
            </a:extLst>
          </p:cNvPr>
          <p:cNvPicPr>
            <a:picLocks noChangeAspect="1"/>
          </p:cNvPicPr>
          <p:nvPr/>
        </p:nvPicPr>
        <p:blipFill rotWithShape="1">
          <a:blip r:embed="rId3">
            <a:extLst>
              <a:ext uri="{28A0092B-C50C-407E-A947-70E740481C1C}">
                <a14:useLocalDpi xmlns:a14="http://schemas.microsoft.com/office/drawing/2010/main" val="0"/>
              </a:ext>
            </a:extLst>
          </a:blip>
          <a:srcRect t="2656" r="1" b="1"/>
          <a:stretch/>
        </p:blipFill>
        <p:spPr>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p:spPr>
      </p:pic>
      <p:grpSp>
        <p:nvGrpSpPr>
          <p:cNvPr id="22" name="Group 21">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23" name="Freeform: Shape 22">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Metin kutusu 3">
            <a:extLst>
              <a:ext uri="{FF2B5EF4-FFF2-40B4-BE49-F238E27FC236}">
                <a16:creationId xmlns:a16="http://schemas.microsoft.com/office/drawing/2014/main" id="{2CE9126E-4329-4F07-8738-7864FB4381FC}"/>
              </a:ext>
            </a:extLst>
          </p:cNvPr>
          <p:cNvSpPr txBox="1"/>
          <p:nvPr/>
        </p:nvSpPr>
        <p:spPr>
          <a:xfrm>
            <a:off x="6400994" y="1595314"/>
            <a:ext cx="5296686" cy="3476872"/>
          </a:xfrm>
          <a:prstGeom prst="rect">
            <a:avLst/>
          </a:prstGeom>
        </p:spPr>
        <p:txBody>
          <a:bodyPr vert="horz" lIns="91440" tIns="45720" rIns="91440" bIns="45720" rtlCol="0">
            <a:normAutofit/>
          </a:bodyPr>
          <a:lstStyle/>
          <a:p>
            <a:pPr>
              <a:lnSpc>
                <a:spcPct val="90000"/>
              </a:lnSpc>
              <a:spcAft>
                <a:spcPts val="600"/>
              </a:spcAft>
            </a:pPr>
            <a:r>
              <a:rPr lang="en-US" sz="2300" b="1" i="1" dirty="0">
                <a:solidFill>
                  <a:srgbClr val="FF0000">
                    <a:alpha val="80000"/>
                  </a:srgbClr>
                </a:solidFill>
                <a:latin typeface="Times New Roman" panose="02020603050405020304" pitchFamily="18" charset="0"/>
                <a:cs typeface="Times New Roman" panose="02020603050405020304" pitchFamily="18" charset="0"/>
              </a:rPr>
              <a:t>Competence</a:t>
            </a:r>
          </a:p>
          <a:p>
            <a:pPr marL="285750"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As you play the game, the player gains experience. In this case, it allows him to more easily complete missions in the game.</a:t>
            </a:r>
          </a:p>
          <a:p>
            <a:pPr marL="285750"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A cursor appears to the player when his mission is finished and indicating the new mission he needs to do.</a:t>
            </a:r>
          </a:p>
          <a:p>
            <a:pPr marL="285750"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With the use of objects that will make sounds to attract enemies to ourselves, the player can make tactics to his enemies.</a:t>
            </a:r>
          </a:p>
          <a:p>
            <a:pPr marL="285750" indent="-228600">
              <a:lnSpc>
                <a:spcPct val="90000"/>
              </a:lnSpc>
              <a:spcAft>
                <a:spcPts val="600"/>
              </a:spcAft>
              <a:buFont typeface="Arial" panose="020B0604020202020204" pitchFamily="34" charset="0"/>
              <a:buChar char="•"/>
            </a:pPr>
            <a:endParaRPr lang="en-US" sz="1500" dirty="0">
              <a:solidFill>
                <a:schemeClr val="bg1">
                  <a:alpha val="80000"/>
                </a:schemeClr>
              </a:solidFill>
            </a:endParaRPr>
          </a:p>
          <a:p>
            <a:pPr marL="285750" indent="-228600">
              <a:lnSpc>
                <a:spcPct val="90000"/>
              </a:lnSpc>
              <a:spcAft>
                <a:spcPts val="600"/>
              </a:spcAft>
              <a:buFont typeface="Arial" panose="020B0604020202020204" pitchFamily="34" charset="0"/>
              <a:buChar char="•"/>
            </a:pPr>
            <a:endParaRPr lang="en-US" sz="1500" dirty="0">
              <a:solidFill>
                <a:schemeClr val="bg1">
                  <a:alpha val="80000"/>
                </a:schemeClr>
              </a:solidFill>
            </a:endParaRPr>
          </a:p>
        </p:txBody>
      </p:sp>
      <p:sp>
        <p:nvSpPr>
          <p:cNvPr id="10" name="Metin kutusu 9">
            <a:extLst>
              <a:ext uri="{FF2B5EF4-FFF2-40B4-BE49-F238E27FC236}">
                <a16:creationId xmlns:a16="http://schemas.microsoft.com/office/drawing/2014/main" id="{AA229AD1-4E72-47CA-9996-3FC50BDD3415}"/>
              </a:ext>
            </a:extLst>
          </p:cNvPr>
          <p:cNvSpPr txBox="1"/>
          <p:nvPr/>
        </p:nvSpPr>
        <p:spPr>
          <a:xfrm>
            <a:off x="6400994" y="850762"/>
            <a:ext cx="3612145" cy="532903"/>
          </a:xfrm>
          <a:prstGeom prst="rect">
            <a:avLst/>
          </a:prstGeom>
          <a:noFill/>
        </p:spPr>
        <p:txBody>
          <a:bodyPr wrap="square">
            <a:spAutoFit/>
          </a:bodyPr>
          <a:lstStyle/>
          <a:p>
            <a:pPr lvl="0">
              <a:lnSpc>
                <a:spcPct val="107000"/>
              </a:lnSpc>
              <a:spcAft>
                <a:spcPts val="800"/>
              </a:spcAft>
              <a:tabLst>
                <a:tab pos="457200" algn="l"/>
              </a:tabLst>
            </a:pPr>
            <a:r>
              <a:rPr lang="tr-TR"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Intrinsic Motivation </a:t>
            </a:r>
            <a:endParaRPr lang="tr-TR" sz="2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526542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700CD00-DF3E-4660-A6EC-A18C3B7F9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a:extLst>
              <a:ext uri="{FF2B5EF4-FFF2-40B4-BE49-F238E27FC236}">
                <a16:creationId xmlns:a16="http://schemas.microsoft.com/office/drawing/2014/main" id="{639554F5-39F8-4454-AA85-6349B6CAA8DF}"/>
              </a:ext>
            </a:extLst>
          </p:cNvPr>
          <p:cNvPicPr>
            <a:picLocks noChangeAspect="1"/>
          </p:cNvPicPr>
          <p:nvPr/>
        </p:nvPicPr>
        <p:blipFill rotWithShape="1">
          <a:blip r:embed="rId2">
            <a:extLst>
              <a:ext uri="{28A0092B-C50C-407E-A947-70E740481C1C}">
                <a14:useLocalDpi xmlns:a14="http://schemas.microsoft.com/office/drawing/2010/main" val="0"/>
              </a:ext>
            </a:extLst>
          </a:blip>
          <a:srcRect r="1" b="972"/>
          <a:stretch/>
        </p:blipFill>
        <p:spPr>
          <a:xfrm>
            <a:off x="6" y="-25165"/>
            <a:ext cx="6000749" cy="3342653"/>
          </a:xfrm>
          <a:custGeom>
            <a:avLst/>
            <a:gdLst/>
            <a:ahLst/>
            <a:cxnLst/>
            <a:rect l="l" t="t" r="r" b="b"/>
            <a:pathLst>
              <a:path w="6000749" h="3342653">
                <a:moveTo>
                  <a:pt x="0" y="0"/>
                </a:moveTo>
                <a:lnTo>
                  <a:pt x="6000749" y="0"/>
                </a:lnTo>
                <a:lnTo>
                  <a:pt x="6000749" y="3198652"/>
                </a:lnTo>
                <a:lnTo>
                  <a:pt x="5572124" y="3171203"/>
                </a:lnTo>
                <a:lnTo>
                  <a:pt x="0" y="3342653"/>
                </a:lnTo>
                <a:close/>
              </a:path>
            </a:pathLst>
          </a:custGeom>
        </p:spPr>
      </p:pic>
      <p:pic>
        <p:nvPicPr>
          <p:cNvPr id="4" name="Resim 3" descr="metin içeren bir resim&#10;&#10;Açıklama otomatik olarak oluşturuldu">
            <a:extLst>
              <a:ext uri="{FF2B5EF4-FFF2-40B4-BE49-F238E27FC236}">
                <a16:creationId xmlns:a16="http://schemas.microsoft.com/office/drawing/2014/main" id="{F421624C-DEDE-4766-AD2E-F4F523CC60BD}"/>
              </a:ext>
            </a:extLst>
          </p:cNvPr>
          <p:cNvPicPr>
            <a:picLocks noChangeAspect="1"/>
          </p:cNvPicPr>
          <p:nvPr/>
        </p:nvPicPr>
        <p:blipFill rotWithShape="1">
          <a:blip r:embed="rId3">
            <a:extLst>
              <a:ext uri="{28A0092B-C50C-407E-A947-70E740481C1C}">
                <a14:useLocalDpi xmlns:a14="http://schemas.microsoft.com/office/drawing/2010/main" val="0"/>
              </a:ext>
            </a:extLst>
          </a:blip>
          <a:srcRect r="1271" b="1"/>
          <a:stretch/>
        </p:blipFill>
        <p:spPr>
          <a:xfrm>
            <a:off x="6191245" y="2"/>
            <a:ext cx="6000750" cy="3418853"/>
          </a:xfrm>
          <a:custGeom>
            <a:avLst/>
            <a:gdLst/>
            <a:ahLst/>
            <a:cxnLst/>
            <a:rect l="l" t="t" r="r" b="b"/>
            <a:pathLst>
              <a:path w="6000750" h="3418853">
                <a:moveTo>
                  <a:pt x="0" y="0"/>
                </a:moveTo>
                <a:lnTo>
                  <a:pt x="6000750" y="0"/>
                </a:lnTo>
                <a:lnTo>
                  <a:pt x="6000750" y="227978"/>
                </a:lnTo>
                <a:lnTo>
                  <a:pt x="6000750" y="2065168"/>
                </a:lnTo>
                <a:lnTo>
                  <a:pt x="6000750" y="3342653"/>
                </a:lnTo>
                <a:lnTo>
                  <a:pt x="3248025" y="3418853"/>
                </a:lnTo>
                <a:lnTo>
                  <a:pt x="0" y="3210852"/>
                </a:lnTo>
                <a:close/>
              </a:path>
            </a:pathLst>
          </a:custGeom>
        </p:spPr>
      </p:pic>
      <p:grpSp>
        <p:nvGrpSpPr>
          <p:cNvPr id="22" name="Group 21">
            <a:extLst>
              <a:ext uri="{FF2B5EF4-FFF2-40B4-BE49-F238E27FC236}">
                <a16:creationId xmlns:a16="http://schemas.microsoft.com/office/drawing/2014/main" id="{F9AB5DBD-0A57-4DBC-B49F-205E268F1F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23" name="Freeform: Shape 22">
              <a:extLst>
                <a:ext uri="{FF2B5EF4-FFF2-40B4-BE49-F238E27FC236}">
                  <a16:creationId xmlns:a16="http://schemas.microsoft.com/office/drawing/2014/main" id="{21DE7FF6-DA62-40A9-8F5D-F82D3020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Freeform: Shape 23">
              <a:extLst>
                <a:ext uri="{FF2B5EF4-FFF2-40B4-BE49-F238E27FC236}">
                  <a16:creationId xmlns:a16="http://schemas.microsoft.com/office/drawing/2014/main" id="{9D38D133-BB29-4B7D-AFB2-7D132F4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Metin kutusu 1"/>
          <p:cNvSpPr txBox="1"/>
          <p:nvPr/>
        </p:nvSpPr>
        <p:spPr>
          <a:xfrm>
            <a:off x="3000380" y="4460837"/>
            <a:ext cx="6397726" cy="2144283"/>
          </a:xfrm>
          <a:prstGeom prst="rect">
            <a:avLst/>
          </a:prstGeom>
        </p:spPr>
        <p:txBody>
          <a:bodyPr vert="horz" lIns="91440" tIns="45720" rIns="91440" bIns="45720" rtlCol="0">
            <a:normAutofit/>
          </a:bodyPr>
          <a:lstStyle/>
          <a:p>
            <a:pPr>
              <a:lnSpc>
                <a:spcPct val="90000"/>
              </a:lnSpc>
              <a:spcAft>
                <a:spcPts val="600"/>
              </a:spcAft>
            </a:pPr>
            <a:r>
              <a:rPr lang="en-US" sz="2300" b="1" i="1" dirty="0">
                <a:solidFill>
                  <a:srgbClr val="FF0000">
                    <a:alpha val="80000"/>
                  </a:srgbClr>
                </a:solidFill>
                <a:latin typeface="Times New Roman" panose="02020603050405020304" pitchFamily="18" charset="0"/>
                <a:cs typeface="Times New Roman" panose="02020603050405020304" pitchFamily="18" charset="0"/>
              </a:rPr>
              <a:t>Autonomy</a:t>
            </a:r>
            <a:endParaRPr lang="en-US" sz="2300" b="1" dirty="0">
              <a:solidFill>
                <a:srgbClr val="FF0000">
                  <a:alpha val="80000"/>
                </a:srgbClr>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When killing a player's target in the game, the situation of killing those who non-target depends on the player's choices.</a:t>
            </a: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Character customization is limited, we can only choose the costume we will wear when starting the mission.</a:t>
            </a:r>
          </a:p>
        </p:txBody>
      </p:sp>
      <p:sp>
        <p:nvSpPr>
          <p:cNvPr id="9" name="Metin kutusu 8">
            <a:extLst>
              <a:ext uri="{FF2B5EF4-FFF2-40B4-BE49-F238E27FC236}">
                <a16:creationId xmlns:a16="http://schemas.microsoft.com/office/drawing/2014/main" id="{5836CC6E-3377-47D9-8B8C-0F698D2B9E7D}"/>
              </a:ext>
            </a:extLst>
          </p:cNvPr>
          <p:cNvSpPr txBox="1"/>
          <p:nvPr/>
        </p:nvSpPr>
        <p:spPr>
          <a:xfrm>
            <a:off x="3000380" y="3893931"/>
            <a:ext cx="3612145" cy="532903"/>
          </a:xfrm>
          <a:prstGeom prst="rect">
            <a:avLst/>
          </a:prstGeom>
          <a:noFill/>
        </p:spPr>
        <p:txBody>
          <a:bodyPr wrap="square">
            <a:spAutoFit/>
          </a:bodyPr>
          <a:lstStyle/>
          <a:p>
            <a:pPr lvl="0">
              <a:lnSpc>
                <a:spcPct val="107000"/>
              </a:lnSpc>
              <a:spcAft>
                <a:spcPts val="800"/>
              </a:spcAft>
              <a:tabLst>
                <a:tab pos="457200" algn="l"/>
              </a:tabLst>
            </a:pPr>
            <a:r>
              <a:rPr lang="tr-TR"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Intrinsic Motivation </a:t>
            </a:r>
            <a:endParaRPr lang="tr-TR" sz="2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3316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Resim 4" descr="metin, iç mekan, yer içeren bir resim&#10;&#10;Açıklama otomatik olarak oluşturuldu">
            <a:extLst>
              <a:ext uri="{FF2B5EF4-FFF2-40B4-BE49-F238E27FC236}">
                <a16:creationId xmlns:a16="http://schemas.microsoft.com/office/drawing/2014/main" id="{FD287C58-E6BD-4D48-8B41-9F677867DAD7}"/>
              </a:ext>
            </a:extLst>
          </p:cNvPr>
          <p:cNvPicPr>
            <a:picLocks noChangeAspect="1"/>
          </p:cNvPicPr>
          <p:nvPr/>
        </p:nvPicPr>
        <p:blipFill rotWithShape="1">
          <a:blip r:embed="rId2">
            <a:extLst>
              <a:ext uri="{28A0092B-C50C-407E-A947-70E740481C1C}">
                <a14:useLocalDpi xmlns:a14="http://schemas.microsoft.com/office/drawing/2010/main" val="0"/>
              </a:ext>
            </a:extLst>
          </a:blip>
          <a:srcRect t="2656" r="1" b="1"/>
          <a:stretch/>
        </p:blipFill>
        <p:spPr>
          <a:xfrm>
            <a:off x="0" y="3523707"/>
            <a:ext cx="5958038"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7" name="Resim 6" descr="metin, yer, iç mekan içeren bir resim&#10;&#10;Açıklama otomatik olarak oluşturuldu">
            <a:extLst>
              <a:ext uri="{FF2B5EF4-FFF2-40B4-BE49-F238E27FC236}">
                <a16:creationId xmlns:a16="http://schemas.microsoft.com/office/drawing/2014/main" id="{9CEA6782-4402-4FEE-9CEC-1A47873D0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0"/>
            <a:ext cx="6233964" cy="3505183"/>
          </a:xfrm>
          <a:prstGeom prst="rect">
            <a:avLst/>
          </a:prstGeom>
        </p:spPr>
      </p:pic>
      <p:sp>
        <p:nvSpPr>
          <p:cNvPr id="4" name="Serbest Form: Şekil 3">
            <a:extLst>
              <a:ext uri="{FF2B5EF4-FFF2-40B4-BE49-F238E27FC236}">
                <a16:creationId xmlns:a16="http://schemas.microsoft.com/office/drawing/2014/main" id="{8EBE2D36-3EC5-4C2E-AC25-AC602958A619}"/>
              </a:ext>
            </a:extLst>
          </p:cNvPr>
          <p:cNvSpPr/>
          <p:nvPr/>
        </p:nvSpPr>
        <p:spPr>
          <a:xfrm>
            <a:off x="5562128" y="0"/>
            <a:ext cx="887328" cy="6932078"/>
          </a:xfrm>
          <a:custGeom>
            <a:avLst/>
            <a:gdLst>
              <a:gd name="connsiteX0" fmla="*/ 598570 w 887328"/>
              <a:gd name="connsiteY0" fmla="*/ 28876 h 6932078"/>
              <a:gd name="connsiteX1" fmla="*/ 560069 w 887328"/>
              <a:gd name="connsiteY1" fmla="*/ 77002 h 6932078"/>
              <a:gd name="connsiteX2" fmla="*/ 531193 w 887328"/>
              <a:gd name="connsiteY2" fmla="*/ 86627 h 6932078"/>
              <a:gd name="connsiteX3" fmla="*/ 492692 w 887328"/>
              <a:gd name="connsiteY3" fmla="*/ 115503 h 6932078"/>
              <a:gd name="connsiteX4" fmla="*/ 483067 w 887328"/>
              <a:gd name="connsiteY4" fmla="*/ 173255 h 6932078"/>
              <a:gd name="connsiteX5" fmla="*/ 511943 w 887328"/>
              <a:gd name="connsiteY5" fmla="*/ 182880 h 6932078"/>
              <a:gd name="connsiteX6" fmla="*/ 521568 w 887328"/>
              <a:gd name="connsiteY6" fmla="*/ 211756 h 6932078"/>
              <a:gd name="connsiteX7" fmla="*/ 483067 w 887328"/>
              <a:gd name="connsiteY7" fmla="*/ 279133 h 6932078"/>
              <a:gd name="connsiteX8" fmla="*/ 502318 w 887328"/>
              <a:gd name="connsiteY8" fmla="*/ 404261 h 6932078"/>
              <a:gd name="connsiteX9" fmla="*/ 511943 w 887328"/>
              <a:gd name="connsiteY9" fmla="*/ 452387 h 6932078"/>
              <a:gd name="connsiteX10" fmla="*/ 540819 w 887328"/>
              <a:gd name="connsiteY10" fmla="*/ 481263 h 6932078"/>
              <a:gd name="connsiteX11" fmla="*/ 560069 w 887328"/>
              <a:gd name="connsiteY11" fmla="*/ 519764 h 6932078"/>
              <a:gd name="connsiteX12" fmla="*/ 540819 w 887328"/>
              <a:gd name="connsiteY12" fmla="*/ 596766 h 6932078"/>
              <a:gd name="connsiteX13" fmla="*/ 531193 w 887328"/>
              <a:gd name="connsiteY13" fmla="*/ 635267 h 6932078"/>
              <a:gd name="connsiteX14" fmla="*/ 521568 w 887328"/>
              <a:gd name="connsiteY14" fmla="*/ 664143 h 6932078"/>
              <a:gd name="connsiteX15" fmla="*/ 511943 w 887328"/>
              <a:gd name="connsiteY15" fmla="*/ 702644 h 6932078"/>
              <a:gd name="connsiteX16" fmla="*/ 492692 w 887328"/>
              <a:gd name="connsiteY16" fmla="*/ 750770 h 6932078"/>
              <a:gd name="connsiteX17" fmla="*/ 483067 w 887328"/>
              <a:gd name="connsiteY17" fmla="*/ 789272 h 6932078"/>
              <a:gd name="connsiteX18" fmla="*/ 473442 w 887328"/>
              <a:gd name="connsiteY18" fmla="*/ 818147 h 6932078"/>
              <a:gd name="connsiteX19" fmla="*/ 463816 w 887328"/>
              <a:gd name="connsiteY19" fmla="*/ 866274 h 6932078"/>
              <a:gd name="connsiteX20" fmla="*/ 444566 w 887328"/>
              <a:gd name="connsiteY20" fmla="*/ 895149 h 6932078"/>
              <a:gd name="connsiteX21" fmla="*/ 463816 w 887328"/>
              <a:gd name="connsiteY21" fmla="*/ 1029903 h 6932078"/>
              <a:gd name="connsiteX22" fmla="*/ 483067 w 887328"/>
              <a:gd name="connsiteY22" fmla="*/ 1068404 h 6932078"/>
              <a:gd name="connsiteX23" fmla="*/ 511943 w 887328"/>
              <a:gd name="connsiteY23" fmla="*/ 1135781 h 6932078"/>
              <a:gd name="connsiteX24" fmla="*/ 521568 w 887328"/>
              <a:gd name="connsiteY24" fmla="*/ 1164657 h 6932078"/>
              <a:gd name="connsiteX25" fmla="*/ 550444 w 887328"/>
              <a:gd name="connsiteY25" fmla="*/ 1270535 h 6932078"/>
              <a:gd name="connsiteX26" fmla="*/ 521568 w 887328"/>
              <a:gd name="connsiteY26" fmla="*/ 1357162 h 6932078"/>
              <a:gd name="connsiteX27" fmla="*/ 483067 w 887328"/>
              <a:gd name="connsiteY27" fmla="*/ 1414914 h 6932078"/>
              <a:gd name="connsiteX28" fmla="*/ 473442 w 887328"/>
              <a:gd name="connsiteY28" fmla="*/ 1472665 h 6932078"/>
              <a:gd name="connsiteX29" fmla="*/ 454191 w 887328"/>
              <a:gd name="connsiteY29" fmla="*/ 1511166 h 6932078"/>
              <a:gd name="connsiteX30" fmla="*/ 434941 w 887328"/>
              <a:gd name="connsiteY30" fmla="*/ 1588168 h 6932078"/>
              <a:gd name="connsiteX31" fmla="*/ 454191 w 887328"/>
              <a:gd name="connsiteY31" fmla="*/ 1665170 h 6932078"/>
              <a:gd name="connsiteX32" fmla="*/ 473442 w 887328"/>
              <a:gd name="connsiteY32" fmla="*/ 1694046 h 6932078"/>
              <a:gd name="connsiteX33" fmla="*/ 483067 w 887328"/>
              <a:gd name="connsiteY33" fmla="*/ 1732547 h 6932078"/>
              <a:gd name="connsiteX34" fmla="*/ 473442 w 887328"/>
              <a:gd name="connsiteY34" fmla="*/ 1799924 h 6932078"/>
              <a:gd name="connsiteX35" fmla="*/ 444566 w 887328"/>
              <a:gd name="connsiteY35" fmla="*/ 1828800 h 6932078"/>
              <a:gd name="connsiteX36" fmla="*/ 434941 w 887328"/>
              <a:gd name="connsiteY36" fmla="*/ 1867301 h 6932078"/>
              <a:gd name="connsiteX37" fmla="*/ 444566 w 887328"/>
              <a:gd name="connsiteY37" fmla="*/ 1915427 h 6932078"/>
              <a:gd name="connsiteX38" fmla="*/ 463816 w 887328"/>
              <a:gd name="connsiteY38" fmla="*/ 1944303 h 6932078"/>
              <a:gd name="connsiteX39" fmla="*/ 473442 w 887328"/>
              <a:gd name="connsiteY39" fmla="*/ 1973179 h 6932078"/>
              <a:gd name="connsiteX40" fmla="*/ 434941 w 887328"/>
              <a:gd name="connsiteY40" fmla="*/ 2040556 h 6932078"/>
              <a:gd name="connsiteX41" fmla="*/ 406065 w 887328"/>
              <a:gd name="connsiteY41" fmla="*/ 2107933 h 6932078"/>
              <a:gd name="connsiteX42" fmla="*/ 415690 w 887328"/>
              <a:gd name="connsiteY42" fmla="*/ 2184935 h 6932078"/>
              <a:gd name="connsiteX43" fmla="*/ 444566 w 887328"/>
              <a:gd name="connsiteY43" fmla="*/ 2252312 h 6932078"/>
              <a:gd name="connsiteX44" fmla="*/ 444566 w 887328"/>
              <a:gd name="connsiteY44" fmla="*/ 2541069 h 6932078"/>
              <a:gd name="connsiteX45" fmla="*/ 473442 w 887328"/>
              <a:gd name="connsiteY45" fmla="*/ 2608446 h 6932078"/>
              <a:gd name="connsiteX46" fmla="*/ 511943 w 887328"/>
              <a:gd name="connsiteY46" fmla="*/ 2675823 h 6932078"/>
              <a:gd name="connsiteX47" fmla="*/ 521568 w 887328"/>
              <a:gd name="connsiteY47" fmla="*/ 2820202 h 6932078"/>
              <a:gd name="connsiteX48" fmla="*/ 550444 w 887328"/>
              <a:gd name="connsiteY48" fmla="*/ 2916455 h 6932078"/>
              <a:gd name="connsiteX49" fmla="*/ 560069 w 887328"/>
              <a:gd name="connsiteY49" fmla="*/ 2954956 h 6932078"/>
              <a:gd name="connsiteX50" fmla="*/ 550444 w 887328"/>
              <a:gd name="connsiteY50" fmla="*/ 2983832 h 6932078"/>
              <a:gd name="connsiteX51" fmla="*/ 540819 w 887328"/>
              <a:gd name="connsiteY51" fmla="*/ 3022333 h 6932078"/>
              <a:gd name="connsiteX52" fmla="*/ 502318 w 887328"/>
              <a:gd name="connsiteY52" fmla="*/ 3089709 h 6932078"/>
              <a:gd name="connsiteX53" fmla="*/ 454191 w 887328"/>
              <a:gd name="connsiteY53" fmla="*/ 3157086 h 6932078"/>
              <a:gd name="connsiteX54" fmla="*/ 444566 w 887328"/>
              <a:gd name="connsiteY54" fmla="*/ 3214838 h 6932078"/>
              <a:gd name="connsiteX55" fmla="*/ 434941 w 887328"/>
              <a:gd name="connsiteY55" fmla="*/ 3291840 h 6932078"/>
              <a:gd name="connsiteX56" fmla="*/ 415690 w 887328"/>
              <a:gd name="connsiteY56" fmla="*/ 3349592 h 6932078"/>
              <a:gd name="connsiteX57" fmla="*/ 406065 w 887328"/>
              <a:gd name="connsiteY57" fmla="*/ 3378467 h 6932078"/>
              <a:gd name="connsiteX58" fmla="*/ 377189 w 887328"/>
              <a:gd name="connsiteY58" fmla="*/ 3484345 h 6932078"/>
              <a:gd name="connsiteX59" fmla="*/ 338688 w 887328"/>
              <a:gd name="connsiteY59" fmla="*/ 3551722 h 6932078"/>
              <a:gd name="connsiteX60" fmla="*/ 319438 w 887328"/>
              <a:gd name="connsiteY60" fmla="*/ 3609474 h 6932078"/>
              <a:gd name="connsiteX61" fmla="*/ 309812 w 887328"/>
              <a:gd name="connsiteY61" fmla="*/ 3638349 h 6932078"/>
              <a:gd name="connsiteX62" fmla="*/ 300187 w 887328"/>
              <a:gd name="connsiteY62" fmla="*/ 3676850 h 6932078"/>
              <a:gd name="connsiteX63" fmla="*/ 290562 w 887328"/>
              <a:gd name="connsiteY63" fmla="*/ 3705726 h 6932078"/>
              <a:gd name="connsiteX64" fmla="*/ 261686 w 887328"/>
              <a:gd name="connsiteY64" fmla="*/ 3724977 h 6932078"/>
              <a:gd name="connsiteX65" fmla="*/ 232810 w 887328"/>
              <a:gd name="connsiteY65" fmla="*/ 3792354 h 6932078"/>
              <a:gd name="connsiteX66" fmla="*/ 203934 w 887328"/>
              <a:gd name="connsiteY66" fmla="*/ 3811604 h 6932078"/>
              <a:gd name="connsiteX67" fmla="*/ 146183 w 887328"/>
              <a:gd name="connsiteY67" fmla="*/ 3869356 h 6932078"/>
              <a:gd name="connsiteX68" fmla="*/ 88431 w 887328"/>
              <a:gd name="connsiteY68" fmla="*/ 3936733 h 6932078"/>
              <a:gd name="connsiteX69" fmla="*/ 69181 w 887328"/>
              <a:gd name="connsiteY69" fmla="*/ 3965608 h 6932078"/>
              <a:gd name="connsiteX70" fmla="*/ 59555 w 887328"/>
              <a:gd name="connsiteY70" fmla="*/ 3994484 h 6932078"/>
              <a:gd name="connsiteX71" fmla="*/ 49930 w 887328"/>
              <a:gd name="connsiteY71" fmla="*/ 4032985 h 6932078"/>
              <a:gd name="connsiteX72" fmla="*/ 11429 w 887328"/>
              <a:gd name="connsiteY72" fmla="*/ 4090737 h 6932078"/>
              <a:gd name="connsiteX73" fmla="*/ 30680 w 887328"/>
              <a:gd name="connsiteY73" fmla="*/ 4177364 h 6932078"/>
              <a:gd name="connsiteX74" fmla="*/ 49930 w 887328"/>
              <a:gd name="connsiteY74" fmla="*/ 4206240 h 6932078"/>
              <a:gd name="connsiteX75" fmla="*/ 88431 w 887328"/>
              <a:gd name="connsiteY75" fmla="*/ 4292867 h 6932078"/>
              <a:gd name="connsiteX76" fmla="*/ 107682 w 887328"/>
              <a:gd name="connsiteY76" fmla="*/ 4360244 h 6932078"/>
              <a:gd name="connsiteX77" fmla="*/ 98056 w 887328"/>
              <a:gd name="connsiteY77" fmla="*/ 4389120 h 6932078"/>
              <a:gd name="connsiteX78" fmla="*/ 59555 w 887328"/>
              <a:gd name="connsiteY78" fmla="*/ 4466122 h 6932078"/>
              <a:gd name="connsiteX79" fmla="*/ 49930 w 887328"/>
              <a:gd name="connsiteY79" fmla="*/ 4504623 h 6932078"/>
              <a:gd name="connsiteX80" fmla="*/ 78806 w 887328"/>
              <a:gd name="connsiteY80" fmla="*/ 4572000 h 6932078"/>
              <a:gd name="connsiteX81" fmla="*/ 59555 w 887328"/>
              <a:gd name="connsiteY81" fmla="*/ 4629752 h 6932078"/>
              <a:gd name="connsiteX82" fmla="*/ 49930 w 887328"/>
              <a:gd name="connsiteY82" fmla="*/ 4774130 h 6932078"/>
              <a:gd name="connsiteX83" fmla="*/ 40305 w 887328"/>
              <a:gd name="connsiteY83" fmla="*/ 4803006 h 6932078"/>
              <a:gd name="connsiteX84" fmla="*/ 11429 w 887328"/>
              <a:gd name="connsiteY84" fmla="*/ 4822257 h 6932078"/>
              <a:gd name="connsiteX85" fmla="*/ 11429 w 887328"/>
              <a:gd name="connsiteY85" fmla="*/ 4937760 h 6932078"/>
              <a:gd name="connsiteX86" fmla="*/ 30680 w 887328"/>
              <a:gd name="connsiteY86" fmla="*/ 4966636 h 6932078"/>
              <a:gd name="connsiteX87" fmla="*/ 59555 w 887328"/>
              <a:gd name="connsiteY87" fmla="*/ 5062888 h 6932078"/>
              <a:gd name="connsiteX88" fmla="*/ 69181 w 887328"/>
              <a:gd name="connsiteY88" fmla="*/ 5216893 h 6932078"/>
              <a:gd name="connsiteX89" fmla="*/ 78806 w 887328"/>
              <a:gd name="connsiteY89" fmla="*/ 5255394 h 6932078"/>
              <a:gd name="connsiteX90" fmla="*/ 117307 w 887328"/>
              <a:gd name="connsiteY90" fmla="*/ 5476775 h 6932078"/>
              <a:gd name="connsiteX91" fmla="*/ 107682 w 887328"/>
              <a:gd name="connsiteY91" fmla="*/ 5659655 h 6932078"/>
              <a:gd name="connsiteX92" fmla="*/ 98056 w 887328"/>
              <a:gd name="connsiteY92" fmla="*/ 5698156 h 6932078"/>
              <a:gd name="connsiteX93" fmla="*/ 78806 w 887328"/>
              <a:gd name="connsiteY93" fmla="*/ 6035040 h 6932078"/>
              <a:gd name="connsiteX94" fmla="*/ 107682 w 887328"/>
              <a:gd name="connsiteY94" fmla="*/ 6102417 h 6932078"/>
              <a:gd name="connsiteX95" fmla="*/ 146183 w 887328"/>
              <a:gd name="connsiteY95" fmla="*/ 6169794 h 6932078"/>
              <a:gd name="connsiteX96" fmla="*/ 155808 w 887328"/>
              <a:gd name="connsiteY96" fmla="*/ 6198669 h 6932078"/>
              <a:gd name="connsiteX97" fmla="*/ 165433 w 887328"/>
              <a:gd name="connsiteY97" fmla="*/ 6246796 h 6932078"/>
              <a:gd name="connsiteX98" fmla="*/ 175059 w 887328"/>
              <a:gd name="connsiteY98" fmla="*/ 6285297 h 6932078"/>
              <a:gd name="connsiteX99" fmla="*/ 155808 w 887328"/>
              <a:gd name="connsiteY99" fmla="*/ 6323798 h 6932078"/>
              <a:gd name="connsiteX100" fmla="*/ 78806 w 887328"/>
              <a:gd name="connsiteY100" fmla="*/ 6343048 h 6932078"/>
              <a:gd name="connsiteX101" fmla="*/ 11429 w 887328"/>
              <a:gd name="connsiteY101" fmla="*/ 6362299 h 6932078"/>
              <a:gd name="connsiteX102" fmla="*/ 1804 w 887328"/>
              <a:gd name="connsiteY102" fmla="*/ 6391175 h 6932078"/>
              <a:gd name="connsiteX103" fmla="*/ 69181 w 887328"/>
              <a:gd name="connsiteY103" fmla="*/ 6439301 h 6932078"/>
              <a:gd name="connsiteX104" fmla="*/ 107682 w 887328"/>
              <a:gd name="connsiteY104" fmla="*/ 6429676 h 6932078"/>
              <a:gd name="connsiteX105" fmla="*/ 136558 w 887328"/>
              <a:gd name="connsiteY105" fmla="*/ 6400800 h 6932078"/>
              <a:gd name="connsiteX106" fmla="*/ 146183 w 887328"/>
              <a:gd name="connsiteY106" fmla="*/ 6516303 h 6932078"/>
              <a:gd name="connsiteX107" fmla="*/ 175059 w 887328"/>
              <a:gd name="connsiteY107" fmla="*/ 6622181 h 6932078"/>
              <a:gd name="connsiteX108" fmla="*/ 194309 w 887328"/>
              <a:gd name="connsiteY108" fmla="*/ 6689558 h 6932078"/>
              <a:gd name="connsiteX109" fmla="*/ 184684 w 887328"/>
              <a:gd name="connsiteY109" fmla="*/ 6776185 h 6932078"/>
              <a:gd name="connsiteX110" fmla="*/ 165433 w 887328"/>
              <a:gd name="connsiteY110" fmla="*/ 6833937 h 6932078"/>
              <a:gd name="connsiteX111" fmla="*/ 155808 w 887328"/>
              <a:gd name="connsiteY111" fmla="*/ 6872438 h 6932078"/>
              <a:gd name="connsiteX112" fmla="*/ 444566 w 887328"/>
              <a:gd name="connsiteY112" fmla="*/ 6901314 h 6932078"/>
              <a:gd name="connsiteX113" fmla="*/ 531193 w 887328"/>
              <a:gd name="connsiteY113" fmla="*/ 6910939 h 6932078"/>
              <a:gd name="connsiteX114" fmla="*/ 839202 w 887328"/>
              <a:gd name="connsiteY114" fmla="*/ 6910939 h 6932078"/>
              <a:gd name="connsiteX115" fmla="*/ 887328 w 887328"/>
              <a:gd name="connsiteY115" fmla="*/ 6853187 h 6932078"/>
              <a:gd name="connsiteX116" fmla="*/ 858452 w 887328"/>
              <a:gd name="connsiteY116" fmla="*/ 6747309 h 6932078"/>
              <a:gd name="connsiteX117" fmla="*/ 829576 w 887328"/>
              <a:gd name="connsiteY117" fmla="*/ 6728059 h 6932078"/>
              <a:gd name="connsiteX118" fmla="*/ 819951 w 887328"/>
              <a:gd name="connsiteY118" fmla="*/ 6699183 h 6932078"/>
              <a:gd name="connsiteX119" fmla="*/ 800701 w 887328"/>
              <a:gd name="connsiteY119" fmla="*/ 6651057 h 6932078"/>
              <a:gd name="connsiteX120" fmla="*/ 791075 w 887328"/>
              <a:gd name="connsiteY120" fmla="*/ 6602930 h 6932078"/>
              <a:gd name="connsiteX121" fmla="*/ 781450 w 887328"/>
              <a:gd name="connsiteY121" fmla="*/ 6448926 h 6932078"/>
              <a:gd name="connsiteX122" fmla="*/ 771825 w 887328"/>
              <a:gd name="connsiteY122" fmla="*/ 6410425 h 6932078"/>
              <a:gd name="connsiteX123" fmla="*/ 762200 w 887328"/>
              <a:gd name="connsiteY123" fmla="*/ 6217920 h 6932078"/>
              <a:gd name="connsiteX124" fmla="*/ 733324 w 887328"/>
              <a:gd name="connsiteY124" fmla="*/ 6150543 h 6932078"/>
              <a:gd name="connsiteX125" fmla="*/ 665947 w 887328"/>
              <a:gd name="connsiteY125" fmla="*/ 6054290 h 6932078"/>
              <a:gd name="connsiteX126" fmla="*/ 637071 w 887328"/>
              <a:gd name="connsiteY126" fmla="*/ 5986914 h 6932078"/>
              <a:gd name="connsiteX127" fmla="*/ 617821 w 887328"/>
              <a:gd name="connsiteY127" fmla="*/ 5929162 h 6932078"/>
              <a:gd name="connsiteX128" fmla="*/ 608195 w 887328"/>
              <a:gd name="connsiteY128" fmla="*/ 5890661 h 6932078"/>
              <a:gd name="connsiteX129" fmla="*/ 588945 w 887328"/>
              <a:gd name="connsiteY129" fmla="*/ 5852160 h 6932078"/>
              <a:gd name="connsiteX130" fmla="*/ 579320 w 887328"/>
              <a:gd name="connsiteY130" fmla="*/ 5804034 h 6932078"/>
              <a:gd name="connsiteX131" fmla="*/ 560069 w 887328"/>
              <a:gd name="connsiteY131" fmla="*/ 5678905 h 6932078"/>
              <a:gd name="connsiteX132" fmla="*/ 540819 w 887328"/>
              <a:gd name="connsiteY132" fmla="*/ 5515276 h 6932078"/>
              <a:gd name="connsiteX133" fmla="*/ 511943 w 887328"/>
              <a:gd name="connsiteY133" fmla="*/ 5457524 h 6932078"/>
              <a:gd name="connsiteX134" fmla="*/ 473442 w 887328"/>
              <a:gd name="connsiteY134" fmla="*/ 5390147 h 6932078"/>
              <a:gd name="connsiteX135" fmla="*/ 463816 w 887328"/>
              <a:gd name="connsiteY135" fmla="*/ 5342021 h 6932078"/>
              <a:gd name="connsiteX136" fmla="*/ 492692 w 887328"/>
              <a:gd name="connsiteY136" fmla="*/ 5178392 h 6932078"/>
              <a:gd name="connsiteX137" fmla="*/ 502318 w 887328"/>
              <a:gd name="connsiteY137" fmla="*/ 5149516 h 6932078"/>
              <a:gd name="connsiteX138" fmla="*/ 463816 w 887328"/>
              <a:gd name="connsiteY138" fmla="*/ 5082139 h 6932078"/>
              <a:gd name="connsiteX139" fmla="*/ 454191 w 887328"/>
              <a:gd name="connsiteY139" fmla="*/ 5034013 h 6932078"/>
              <a:gd name="connsiteX140" fmla="*/ 444566 w 887328"/>
              <a:gd name="connsiteY140" fmla="*/ 4995512 h 6932078"/>
              <a:gd name="connsiteX141" fmla="*/ 454191 w 887328"/>
              <a:gd name="connsiteY141" fmla="*/ 4928135 h 6932078"/>
              <a:gd name="connsiteX142" fmla="*/ 473442 w 887328"/>
              <a:gd name="connsiteY142" fmla="*/ 4475747 h 6932078"/>
              <a:gd name="connsiteX143" fmla="*/ 483067 w 887328"/>
              <a:gd name="connsiteY143" fmla="*/ 4427621 h 6932078"/>
              <a:gd name="connsiteX144" fmla="*/ 521568 w 887328"/>
              <a:gd name="connsiteY144" fmla="*/ 4350619 h 6932078"/>
              <a:gd name="connsiteX145" fmla="*/ 560069 w 887328"/>
              <a:gd name="connsiteY145" fmla="*/ 4244741 h 6932078"/>
              <a:gd name="connsiteX146" fmla="*/ 579320 w 887328"/>
              <a:gd name="connsiteY146" fmla="*/ 4158114 h 6932078"/>
              <a:gd name="connsiteX147" fmla="*/ 588945 w 887328"/>
              <a:gd name="connsiteY147" fmla="*/ 3801979 h 6932078"/>
              <a:gd name="connsiteX148" fmla="*/ 608195 w 887328"/>
              <a:gd name="connsiteY148" fmla="*/ 3773103 h 6932078"/>
              <a:gd name="connsiteX149" fmla="*/ 617821 w 887328"/>
              <a:gd name="connsiteY149" fmla="*/ 3744227 h 6932078"/>
              <a:gd name="connsiteX150" fmla="*/ 627446 w 887328"/>
              <a:gd name="connsiteY150" fmla="*/ 3667225 h 6932078"/>
              <a:gd name="connsiteX151" fmla="*/ 646696 w 887328"/>
              <a:gd name="connsiteY151" fmla="*/ 3638349 h 6932078"/>
              <a:gd name="connsiteX152" fmla="*/ 685198 w 887328"/>
              <a:gd name="connsiteY152" fmla="*/ 3551722 h 6932078"/>
              <a:gd name="connsiteX153" fmla="*/ 694823 w 887328"/>
              <a:gd name="connsiteY153" fmla="*/ 3513221 h 6932078"/>
              <a:gd name="connsiteX154" fmla="*/ 685198 w 887328"/>
              <a:gd name="connsiteY154" fmla="*/ 3436219 h 6932078"/>
              <a:gd name="connsiteX155" fmla="*/ 646696 w 887328"/>
              <a:gd name="connsiteY155" fmla="*/ 3330341 h 6932078"/>
              <a:gd name="connsiteX156" fmla="*/ 656322 w 887328"/>
              <a:gd name="connsiteY156" fmla="*/ 3262964 h 6932078"/>
              <a:gd name="connsiteX157" fmla="*/ 685198 w 887328"/>
              <a:gd name="connsiteY157" fmla="*/ 3214838 h 6932078"/>
              <a:gd name="connsiteX158" fmla="*/ 704448 w 887328"/>
              <a:gd name="connsiteY158" fmla="*/ 3176337 h 6932078"/>
              <a:gd name="connsiteX159" fmla="*/ 733324 w 887328"/>
              <a:gd name="connsiteY159" fmla="*/ 3060834 h 6932078"/>
              <a:gd name="connsiteX160" fmla="*/ 742949 w 887328"/>
              <a:gd name="connsiteY160" fmla="*/ 3022333 h 6932078"/>
              <a:gd name="connsiteX161" fmla="*/ 771825 w 887328"/>
              <a:gd name="connsiteY161" fmla="*/ 2954956 h 6932078"/>
              <a:gd name="connsiteX162" fmla="*/ 810326 w 887328"/>
              <a:gd name="connsiteY162" fmla="*/ 2829827 h 6932078"/>
              <a:gd name="connsiteX163" fmla="*/ 829576 w 887328"/>
              <a:gd name="connsiteY163" fmla="*/ 2560320 h 6932078"/>
              <a:gd name="connsiteX164" fmla="*/ 848827 w 887328"/>
              <a:gd name="connsiteY164" fmla="*/ 2521819 h 6932078"/>
              <a:gd name="connsiteX165" fmla="*/ 868078 w 887328"/>
              <a:gd name="connsiteY165" fmla="*/ 2473693 h 6932078"/>
              <a:gd name="connsiteX166" fmla="*/ 887328 w 887328"/>
              <a:gd name="connsiteY166" fmla="*/ 2415941 h 6932078"/>
              <a:gd name="connsiteX167" fmla="*/ 877703 w 887328"/>
              <a:gd name="connsiteY167" fmla="*/ 2387065 h 6932078"/>
              <a:gd name="connsiteX168" fmla="*/ 829576 w 887328"/>
              <a:gd name="connsiteY168" fmla="*/ 2319688 h 6932078"/>
              <a:gd name="connsiteX169" fmla="*/ 848827 w 887328"/>
              <a:gd name="connsiteY169" fmla="*/ 1953928 h 6932078"/>
              <a:gd name="connsiteX170" fmla="*/ 829576 w 887328"/>
              <a:gd name="connsiteY170" fmla="*/ 1876926 h 6932078"/>
              <a:gd name="connsiteX171" fmla="*/ 819951 w 887328"/>
              <a:gd name="connsiteY171" fmla="*/ 1828800 h 6932078"/>
              <a:gd name="connsiteX172" fmla="*/ 810326 w 887328"/>
              <a:gd name="connsiteY172" fmla="*/ 1799924 h 6932078"/>
              <a:gd name="connsiteX173" fmla="*/ 791075 w 887328"/>
              <a:gd name="connsiteY173" fmla="*/ 1684421 h 6932078"/>
              <a:gd name="connsiteX174" fmla="*/ 800701 w 887328"/>
              <a:gd name="connsiteY174" fmla="*/ 1588168 h 6932078"/>
              <a:gd name="connsiteX175" fmla="*/ 829576 w 887328"/>
              <a:gd name="connsiteY175" fmla="*/ 1491916 h 6932078"/>
              <a:gd name="connsiteX176" fmla="*/ 839202 w 887328"/>
              <a:gd name="connsiteY176" fmla="*/ 1434164 h 6932078"/>
              <a:gd name="connsiteX177" fmla="*/ 800701 w 887328"/>
              <a:gd name="connsiteY177" fmla="*/ 1289785 h 6932078"/>
              <a:gd name="connsiteX178" fmla="*/ 810326 w 887328"/>
              <a:gd name="connsiteY178" fmla="*/ 1145406 h 6932078"/>
              <a:gd name="connsiteX179" fmla="*/ 791075 w 887328"/>
              <a:gd name="connsiteY179" fmla="*/ 895149 h 6932078"/>
              <a:gd name="connsiteX180" fmla="*/ 800701 w 887328"/>
              <a:gd name="connsiteY180" fmla="*/ 308008 h 6932078"/>
              <a:gd name="connsiteX181" fmla="*/ 791075 w 887328"/>
              <a:gd name="connsiteY181" fmla="*/ 19250 h 6932078"/>
              <a:gd name="connsiteX182" fmla="*/ 665947 w 887328"/>
              <a:gd name="connsiteY182" fmla="*/ 9625 h 6932078"/>
              <a:gd name="connsiteX183" fmla="*/ 627446 w 887328"/>
              <a:gd name="connsiteY183" fmla="*/ 0 h 6932078"/>
              <a:gd name="connsiteX184" fmla="*/ 598570 w 887328"/>
              <a:gd name="connsiteY184" fmla="*/ 28876 h 693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887328" h="6932078">
                <a:moveTo>
                  <a:pt x="598570" y="28876"/>
                </a:moveTo>
                <a:cubicBezTo>
                  <a:pt x="587341" y="41710"/>
                  <a:pt x="575667" y="63632"/>
                  <a:pt x="560069" y="77002"/>
                </a:cubicBezTo>
                <a:cubicBezTo>
                  <a:pt x="552366" y="83605"/>
                  <a:pt x="540002" y="81593"/>
                  <a:pt x="531193" y="86627"/>
                </a:cubicBezTo>
                <a:cubicBezTo>
                  <a:pt x="517265" y="94586"/>
                  <a:pt x="505526" y="105878"/>
                  <a:pt x="492692" y="115503"/>
                </a:cubicBezTo>
                <a:cubicBezTo>
                  <a:pt x="479930" y="134646"/>
                  <a:pt x="459157" y="149345"/>
                  <a:pt x="483067" y="173255"/>
                </a:cubicBezTo>
                <a:cubicBezTo>
                  <a:pt x="490241" y="180429"/>
                  <a:pt x="502318" y="179672"/>
                  <a:pt x="511943" y="182880"/>
                </a:cubicBezTo>
                <a:cubicBezTo>
                  <a:pt x="515151" y="192505"/>
                  <a:pt x="523003" y="201712"/>
                  <a:pt x="521568" y="211756"/>
                </a:cubicBezTo>
                <a:cubicBezTo>
                  <a:pt x="519347" y="227300"/>
                  <a:pt x="492376" y="265169"/>
                  <a:pt x="483067" y="279133"/>
                </a:cubicBezTo>
                <a:cubicBezTo>
                  <a:pt x="489484" y="320842"/>
                  <a:pt x="495380" y="362635"/>
                  <a:pt x="502318" y="404261"/>
                </a:cubicBezTo>
                <a:cubicBezTo>
                  <a:pt x="505008" y="420398"/>
                  <a:pt x="504627" y="437754"/>
                  <a:pt x="511943" y="452387"/>
                </a:cubicBezTo>
                <a:cubicBezTo>
                  <a:pt x="518031" y="464562"/>
                  <a:pt x="531194" y="471638"/>
                  <a:pt x="540819" y="481263"/>
                </a:cubicBezTo>
                <a:cubicBezTo>
                  <a:pt x="547236" y="494097"/>
                  <a:pt x="558485" y="505503"/>
                  <a:pt x="560069" y="519764"/>
                </a:cubicBezTo>
                <a:cubicBezTo>
                  <a:pt x="562417" y="540897"/>
                  <a:pt x="546958" y="575281"/>
                  <a:pt x="540819" y="596766"/>
                </a:cubicBezTo>
                <a:cubicBezTo>
                  <a:pt x="537185" y="609486"/>
                  <a:pt x="534827" y="622547"/>
                  <a:pt x="531193" y="635267"/>
                </a:cubicBezTo>
                <a:cubicBezTo>
                  <a:pt x="528406" y="645023"/>
                  <a:pt x="524355" y="654387"/>
                  <a:pt x="521568" y="664143"/>
                </a:cubicBezTo>
                <a:cubicBezTo>
                  <a:pt x="517934" y="676863"/>
                  <a:pt x="516126" y="690094"/>
                  <a:pt x="511943" y="702644"/>
                </a:cubicBezTo>
                <a:cubicBezTo>
                  <a:pt x="506479" y="719035"/>
                  <a:pt x="498156" y="734379"/>
                  <a:pt x="492692" y="750770"/>
                </a:cubicBezTo>
                <a:cubicBezTo>
                  <a:pt x="488509" y="763320"/>
                  <a:pt x="486701" y="776552"/>
                  <a:pt x="483067" y="789272"/>
                </a:cubicBezTo>
                <a:cubicBezTo>
                  <a:pt x="480280" y="799027"/>
                  <a:pt x="475903" y="808304"/>
                  <a:pt x="473442" y="818147"/>
                </a:cubicBezTo>
                <a:cubicBezTo>
                  <a:pt x="469474" y="834019"/>
                  <a:pt x="469560" y="850956"/>
                  <a:pt x="463816" y="866274"/>
                </a:cubicBezTo>
                <a:cubicBezTo>
                  <a:pt x="459754" y="877105"/>
                  <a:pt x="450983" y="885524"/>
                  <a:pt x="444566" y="895149"/>
                </a:cubicBezTo>
                <a:cubicBezTo>
                  <a:pt x="447776" y="927246"/>
                  <a:pt x="449543" y="991841"/>
                  <a:pt x="463816" y="1029903"/>
                </a:cubicBezTo>
                <a:cubicBezTo>
                  <a:pt x="468854" y="1043338"/>
                  <a:pt x="476650" y="1055570"/>
                  <a:pt x="483067" y="1068404"/>
                </a:cubicBezTo>
                <a:cubicBezTo>
                  <a:pt x="503099" y="1148534"/>
                  <a:pt x="478707" y="1069308"/>
                  <a:pt x="511943" y="1135781"/>
                </a:cubicBezTo>
                <a:cubicBezTo>
                  <a:pt x="516480" y="1144856"/>
                  <a:pt x="518898" y="1154869"/>
                  <a:pt x="521568" y="1164657"/>
                </a:cubicBezTo>
                <a:cubicBezTo>
                  <a:pt x="554135" y="1284069"/>
                  <a:pt x="528290" y="1204070"/>
                  <a:pt x="550444" y="1270535"/>
                </a:cubicBezTo>
                <a:cubicBezTo>
                  <a:pt x="541034" y="1317588"/>
                  <a:pt x="545479" y="1317310"/>
                  <a:pt x="521568" y="1357162"/>
                </a:cubicBezTo>
                <a:cubicBezTo>
                  <a:pt x="509664" y="1377001"/>
                  <a:pt x="483067" y="1414914"/>
                  <a:pt x="483067" y="1414914"/>
                </a:cubicBezTo>
                <a:cubicBezTo>
                  <a:pt x="479859" y="1434164"/>
                  <a:pt x="479050" y="1453972"/>
                  <a:pt x="473442" y="1472665"/>
                </a:cubicBezTo>
                <a:cubicBezTo>
                  <a:pt x="469319" y="1486408"/>
                  <a:pt x="459843" y="1497978"/>
                  <a:pt x="454191" y="1511166"/>
                </a:cubicBezTo>
                <a:cubicBezTo>
                  <a:pt x="443093" y="1537062"/>
                  <a:pt x="440590" y="1559924"/>
                  <a:pt x="434941" y="1588168"/>
                </a:cubicBezTo>
                <a:cubicBezTo>
                  <a:pt x="441358" y="1613835"/>
                  <a:pt x="445149" y="1640306"/>
                  <a:pt x="454191" y="1665170"/>
                </a:cubicBezTo>
                <a:cubicBezTo>
                  <a:pt x="458144" y="1676042"/>
                  <a:pt x="468885" y="1683413"/>
                  <a:pt x="473442" y="1694046"/>
                </a:cubicBezTo>
                <a:cubicBezTo>
                  <a:pt x="478653" y="1706205"/>
                  <a:pt x="479859" y="1719713"/>
                  <a:pt x="483067" y="1732547"/>
                </a:cubicBezTo>
                <a:cubicBezTo>
                  <a:pt x="479859" y="1755006"/>
                  <a:pt x="481868" y="1778860"/>
                  <a:pt x="473442" y="1799924"/>
                </a:cubicBezTo>
                <a:cubicBezTo>
                  <a:pt x="468387" y="1812563"/>
                  <a:pt x="451320" y="1816981"/>
                  <a:pt x="444566" y="1828800"/>
                </a:cubicBezTo>
                <a:cubicBezTo>
                  <a:pt x="438003" y="1840286"/>
                  <a:pt x="438149" y="1854467"/>
                  <a:pt x="434941" y="1867301"/>
                </a:cubicBezTo>
                <a:cubicBezTo>
                  <a:pt x="438149" y="1883343"/>
                  <a:pt x="438822" y="1900109"/>
                  <a:pt x="444566" y="1915427"/>
                </a:cubicBezTo>
                <a:cubicBezTo>
                  <a:pt x="448628" y="1926259"/>
                  <a:pt x="458643" y="1933956"/>
                  <a:pt x="463816" y="1944303"/>
                </a:cubicBezTo>
                <a:cubicBezTo>
                  <a:pt x="468353" y="1953378"/>
                  <a:pt x="470233" y="1963554"/>
                  <a:pt x="473442" y="1973179"/>
                </a:cubicBezTo>
                <a:cubicBezTo>
                  <a:pt x="454798" y="2047748"/>
                  <a:pt x="479052" y="1978800"/>
                  <a:pt x="434941" y="2040556"/>
                </a:cubicBezTo>
                <a:cubicBezTo>
                  <a:pt x="420072" y="2061373"/>
                  <a:pt x="413920" y="2084366"/>
                  <a:pt x="406065" y="2107933"/>
                </a:cubicBezTo>
                <a:cubicBezTo>
                  <a:pt x="409273" y="2133600"/>
                  <a:pt x="411063" y="2159485"/>
                  <a:pt x="415690" y="2184935"/>
                </a:cubicBezTo>
                <a:cubicBezTo>
                  <a:pt x="419736" y="2207190"/>
                  <a:pt x="435085" y="2233350"/>
                  <a:pt x="444566" y="2252312"/>
                </a:cubicBezTo>
                <a:cubicBezTo>
                  <a:pt x="476043" y="2378224"/>
                  <a:pt x="444566" y="2237059"/>
                  <a:pt x="444566" y="2541069"/>
                </a:cubicBezTo>
                <a:cubicBezTo>
                  <a:pt x="444566" y="2576641"/>
                  <a:pt x="457723" y="2580938"/>
                  <a:pt x="473442" y="2608446"/>
                </a:cubicBezTo>
                <a:cubicBezTo>
                  <a:pt x="522290" y="2693930"/>
                  <a:pt x="465041" y="2605471"/>
                  <a:pt x="511943" y="2675823"/>
                </a:cubicBezTo>
                <a:cubicBezTo>
                  <a:pt x="515151" y="2723949"/>
                  <a:pt x="516519" y="2772234"/>
                  <a:pt x="521568" y="2820202"/>
                </a:cubicBezTo>
                <a:cubicBezTo>
                  <a:pt x="524346" y="2846594"/>
                  <a:pt x="545062" y="2894926"/>
                  <a:pt x="550444" y="2916455"/>
                </a:cubicBezTo>
                <a:lnTo>
                  <a:pt x="560069" y="2954956"/>
                </a:lnTo>
                <a:cubicBezTo>
                  <a:pt x="556861" y="2964581"/>
                  <a:pt x="553231" y="2974076"/>
                  <a:pt x="550444" y="2983832"/>
                </a:cubicBezTo>
                <a:cubicBezTo>
                  <a:pt x="546810" y="2996552"/>
                  <a:pt x="545464" y="3009947"/>
                  <a:pt x="540819" y="3022333"/>
                </a:cubicBezTo>
                <a:cubicBezTo>
                  <a:pt x="524955" y="3064637"/>
                  <a:pt x="522626" y="3054171"/>
                  <a:pt x="502318" y="3089709"/>
                </a:cubicBezTo>
                <a:cubicBezTo>
                  <a:pt x="468534" y="3148830"/>
                  <a:pt x="501225" y="3110052"/>
                  <a:pt x="454191" y="3157086"/>
                </a:cubicBezTo>
                <a:cubicBezTo>
                  <a:pt x="450983" y="3176337"/>
                  <a:pt x="447326" y="3195518"/>
                  <a:pt x="444566" y="3214838"/>
                </a:cubicBezTo>
                <a:cubicBezTo>
                  <a:pt x="440908" y="3240445"/>
                  <a:pt x="440361" y="3266547"/>
                  <a:pt x="434941" y="3291840"/>
                </a:cubicBezTo>
                <a:cubicBezTo>
                  <a:pt x="430689" y="3311682"/>
                  <a:pt x="422107" y="3330341"/>
                  <a:pt x="415690" y="3349592"/>
                </a:cubicBezTo>
                <a:lnTo>
                  <a:pt x="406065" y="3378467"/>
                </a:lnTo>
                <a:cubicBezTo>
                  <a:pt x="383957" y="3555337"/>
                  <a:pt x="415730" y="3394417"/>
                  <a:pt x="377189" y="3484345"/>
                </a:cubicBezTo>
                <a:cubicBezTo>
                  <a:pt x="348103" y="3552211"/>
                  <a:pt x="393546" y="3496864"/>
                  <a:pt x="338688" y="3551722"/>
                </a:cubicBezTo>
                <a:lnTo>
                  <a:pt x="319438" y="3609474"/>
                </a:lnTo>
                <a:cubicBezTo>
                  <a:pt x="316230" y="3619099"/>
                  <a:pt x="312273" y="3628506"/>
                  <a:pt x="309812" y="3638349"/>
                </a:cubicBezTo>
                <a:cubicBezTo>
                  <a:pt x="306604" y="3651183"/>
                  <a:pt x="303821" y="3664130"/>
                  <a:pt x="300187" y="3676850"/>
                </a:cubicBezTo>
                <a:cubicBezTo>
                  <a:pt x="297400" y="3686606"/>
                  <a:pt x="296900" y="3697803"/>
                  <a:pt x="290562" y="3705726"/>
                </a:cubicBezTo>
                <a:cubicBezTo>
                  <a:pt x="283335" y="3714759"/>
                  <a:pt x="271311" y="3718560"/>
                  <a:pt x="261686" y="3724977"/>
                </a:cubicBezTo>
                <a:cubicBezTo>
                  <a:pt x="254323" y="3754431"/>
                  <a:pt x="254968" y="3770197"/>
                  <a:pt x="232810" y="3792354"/>
                </a:cubicBezTo>
                <a:cubicBezTo>
                  <a:pt x="224630" y="3800534"/>
                  <a:pt x="213559" y="3805187"/>
                  <a:pt x="203934" y="3811604"/>
                </a:cubicBezTo>
                <a:cubicBezTo>
                  <a:pt x="170047" y="3862437"/>
                  <a:pt x="201897" y="3821601"/>
                  <a:pt x="146183" y="3869356"/>
                </a:cubicBezTo>
                <a:cubicBezTo>
                  <a:pt x="120408" y="3891449"/>
                  <a:pt x="108452" y="3908704"/>
                  <a:pt x="88431" y="3936733"/>
                </a:cubicBezTo>
                <a:cubicBezTo>
                  <a:pt x="81707" y="3946146"/>
                  <a:pt x="74354" y="3955261"/>
                  <a:pt x="69181" y="3965608"/>
                </a:cubicBezTo>
                <a:cubicBezTo>
                  <a:pt x="64643" y="3974683"/>
                  <a:pt x="62342" y="3984728"/>
                  <a:pt x="59555" y="3994484"/>
                </a:cubicBezTo>
                <a:cubicBezTo>
                  <a:pt x="55921" y="4007204"/>
                  <a:pt x="55846" y="4021153"/>
                  <a:pt x="49930" y="4032985"/>
                </a:cubicBezTo>
                <a:cubicBezTo>
                  <a:pt x="39583" y="4053679"/>
                  <a:pt x="11429" y="4090737"/>
                  <a:pt x="11429" y="4090737"/>
                </a:cubicBezTo>
                <a:cubicBezTo>
                  <a:pt x="17846" y="4119613"/>
                  <a:pt x="21326" y="4149302"/>
                  <a:pt x="30680" y="4177364"/>
                </a:cubicBezTo>
                <a:cubicBezTo>
                  <a:pt x="34338" y="4188338"/>
                  <a:pt x="45232" y="4195669"/>
                  <a:pt x="49930" y="4206240"/>
                </a:cubicBezTo>
                <a:cubicBezTo>
                  <a:pt x="95745" y="4309326"/>
                  <a:pt x="44867" y="4227521"/>
                  <a:pt x="88431" y="4292867"/>
                </a:cubicBezTo>
                <a:cubicBezTo>
                  <a:pt x="92969" y="4306481"/>
                  <a:pt x="107682" y="4348162"/>
                  <a:pt x="107682" y="4360244"/>
                </a:cubicBezTo>
                <a:cubicBezTo>
                  <a:pt x="107682" y="4370390"/>
                  <a:pt x="100843" y="4379364"/>
                  <a:pt x="98056" y="4389120"/>
                </a:cubicBezTo>
                <a:cubicBezTo>
                  <a:pt x="81420" y="4447344"/>
                  <a:pt x="100152" y="4411993"/>
                  <a:pt x="59555" y="4466122"/>
                </a:cubicBezTo>
                <a:cubicBezTo>
                  <a:pt x="56347" y="4478956"/>
                  <a:pt x="49930" y="4491394"/>
                  <a:pt x="49930" y="4504623"/>
                </a:cubicBezTo>
                <a:cubicBezTo>
                  <a:pt x="49930" y="4518787"/>
                  <a:pt x="75046" y="4564480"/>
                  <a:pt x="78806" y="4572000"/>
                </a:cubicBezTo>
                <a:cubicBezTo>
                  <a:pt x="72389" y="4591251"/>
                  <a:pt x="62425" y="4609664"/>
                  <a:pt x="59555" y="4629752"/>
                </a:cubicBezTo>
                <a:cubicBezTo>
                  <a:pt x="52734" y="4677500"/>
                  <a:pt x="55256" y="4726192"/>
                  <a:pt x="49930" y="4774130"/>
                </a:cubicBezTo>
                <a:cubicBezTo>
                  <a:pt x="48810" y="4784214"/>
                  <a:pt x="46643" y="4795083"/>
                  <a:pt x="40305" y="4803006"/>
                </a:cubicBezTo>
                <a:cubicBezTo>
                  <a:pt x="33078" y="4812039"/>
                  <a:pt x="21054" y="4815840"/>
                  <a:pt x="11429" y="4822257"/>
                </a:cubicBezTo>
                <a:cubicBezTo>
                  <a:pt x="-1213" y="4872826"/>
                  <a:pt x="-6205" y="4873104"/>
                  <a:pt x="11429" y="4937760"/>
                </a:cubicBezTo>
                <a:cubicBezTo>
                  <a:pt x="14473" y="4948921"/>
                  <a:pt x="24263" y="4957011"/>
                  <a:pt x="30680" y="4966636"/>
                </a:cubicBezTo>
                <a:cubicBezTo>
                  <a:pt x="54113" y="5036937"/>
                  <a:pt x="45009" y="5004701"/>
                  <a:pt x="59555" y="5062888"/>
                </a:cubicBezTo>
                <a:cubicBezTo>
                  <a:pt x="62764" y="5114223"/>
                  <a:pt x="64063" y="5165713"/>
                  <a:pt x="69181" y="5216893"/>
                </a:cubicBezTo>
                <a:cubicBezTo>
                  <a:pt x="70497" y="5230056"/>
                  <a:pt x="77165" y="5242268"/>
                  <a:pt x="78806" y="5255394"/>
                </a:cubicBezTo>
                <a:cubicBezTo>
                  <a:pt x="105484" y="5468825"/>
                  <a:pt x="61158" y="5392553"/>
                  <a:pt x="117307" y="5476775"/>
                </a:cubicBezTo>
                <a:cubicBezTo>
                  <a:pt x="114099" y="5537735"/>
                  <a:pt x="112970" y="5598840"/>
                  <a:pt x="107682" y="5659655"/>
                </a:cubicBezTo>
                <a:cubicBezTo>
                  <a:pt x="106536" y="5672834"/>
                  <a:pt x="98856" y="5684952"/>
                  <a:pt x="98056" y="5698156"/>
                </a:cubicBezTo>
                <a:cubicBezTo>
                  <a:pt x="75498" y="6070361"/>
                  <a:pt x="106306" y="5870033"/>
                  <a:pt x="78806" y="6035040"/>
                </a:cubicBezTo>
                <a:cubicBezTo>
                  <a:pt x="142649" y="6162730"/>
                  <a:pt x="65194" y="6003279"/>
                  <a:pt x="107682" y="6102417"/>
                </a:cubicBezTo>
                <a:cubicBezTo>
                  <a:pt x="122338" y="6136614"/>
                  <a:pt x="126848" y="6140791"/>
                  <a:pt x="146183" y="6169794"/>
                </a:cubicBezTo>
                <a:cubicBezTo>
                  <a:pt x="149391" y="6179419"/>
                  <a:pt x="153347" y="6188826"/>
                  <a:pt x="155808" y="6198669"/>
                </a:cubicBezTo>
                <a:cubicBezTo>
                  <a:pt x="159776" y="6214541"/>
                  <a:pt x="161884" y="6230826"/>
                  <a:pt x="165433" y="6246796"/>
                </a:cubicBezTo>
                <a:cubicBezTo>
                  <a:pt x="168303" y="6259710"/>
                  <a:pt x="171850" y="6272463"/>
                  <a:pt x="175059" y="6285297"/>
                </a:cubicBezTo>
                <a:cubicBezTo>
                  <a:pt x="168642" y="6298131"/>
                  <a:pt x="168112" y="6316416"/>
                  <a:pt x="155808" y="6323798"/>
                </a:cubicBezTo>
                <a:cubicBezTo>
                  <a:pt x="133121" y="6337410"/>
                  <a:pt x="104245" y="6335779"/>
                  <a:pt x="78806" y="6343048"/>
                </a:cubicBezTo>
                <a:lnTo>
                  <a:pt x="11429" y="6362299"/>
                </a:lnTo>
                <a:cubicBezTo>
                  <a:pt x="8221" y="6371924"/>
                  <a:pt x="-2733" y="6382100"/>
                  <a:pt x="1804" y="6391175"/>
                </a:cubicBezTo>
                <a:cubicBezTo>
                  <a:pt x="4788" y="6397142"/>
                  <a:pt x="59244" y="6432676"/>
                  <a:pt x="69181" y="6439301"/>
                </a:cubicBezTo>
                <a:cubicBezTo>
                  <a:pt x="82015" y="6436093"/>
                  <a:pt x="96196" y="6436239"/>
                  <a:pt x="107682" y="6429676"/>
                </a:cubicBezTo>
                <a:cubicBezTo>
                  <a:pt x="119501" y="6422922"/>
                  <a:pt x="131030" y="6388361"/>
                  <a:pt x="136558" y="6400800"/>
                </a:cubicBezTo>
                <a:cubicBezTo>
                  <a:pt x="152249" y="6436105"/>
                  <a:pt x="140452" y="6478096"/>
                  <a:pt x="146183" y="6516303"/>
                </a:cubicBezTo>
                <a:cubicBezTo>
                  <a:pt x="157022" y="6588562"/>
                  <a:pt x="161235" y="6573799"/>
                  <a:pt x="175059" y="6622181"/>
                </a:cubicBezTo>
                <a:cubicBezTo>
                  <a:pt x="199239" y="6706810"/>
                  <a:pt x="171225" y="6620303"/>
                  <a:pt x="194309" y="6689558"/>
                </a:cubicBezTo>
                <a:cubicBezTo>
                  <a:pt x="191101" y="6718434"/>
                  <a:pt x="190382" y="6747696"/>
                  <a:pt x="184684" y="6776185"/>
                </a:cubicBezTo>
                <a:cubicBezTo>
                  <a:pt x="180704" y="6796083"/>
                  <a:pt x="170354" y="6814251"/>
                  <a:pt x="165433" y="6833937"/>
                </a:cubicBezTo>
                <a:lnTo>
                  <a:pt x="155808" y="6872438"/>
                </a:lnTo>
                <a:cubicBezTo>
                  <a:pt x="281530" y="6922726"/>
                  <a:pt x="172442" y="6885306"/>
                  <a:pt x="444566" y="6901314"/>
                </a:cubicBezTo>
                <a:cubicBezTo>
                  <a:pt x="473569" y="6903020"/>
                  <a:pt x="502317" y="6907731"/>
                  <a:pt x="531193" y="6910939"/>
                </a:cubicBezTo>
                <a:cubicBezTo>
                  <a:pt x="646660" y="6939805"/>
                  <a:pt x="626083" y="6938438"/>
                  <a:pt x="839202" y="6910939"/>
                </a:cubicBezTo>
                <a:cubicBezTo>
                  <a:pt x="852717" y="6909195"/>
                  <a:pt x="880533" y="6863380"/>
                  <a:pt x="887328" y="6853187"/>
                </a:cubicBezTo>
                <a:cubicBezTo>
                  <a:pt x="881634" y="6807637"/>
                  <a:pt x="889652" y="6778508"/>
                  <a:pt x="858452" y="6747309"/>
                </a:cubicBezTo>
                <a:cubicBezTo>
                  <a:pt x="850272" y="6739129"/>
                  <a:pt x="839201" y="6734476"/>
                  <a:pt x="829576" y="6728059"/>
                </a:cubicBezTo>
                <a:cubicBezTo>
                  <a:pt x="826368" y="6718434"/>
                  <a:pt x="823513" y="6708683"/>
                  <a:pt x="819951" y="6699183"/>
                </a:cubicBezTo>
                <a:cubicBezTo>
                  <a:pt x="813885" y="6683005"/>
                  <a:pt x="805666" y="6667606"/>
                  <a:pt x="800701" y="6651057"/>
                </a:cubicBezTo>
                <a:cubicBezTo>
                  <a:pt x="796000" y="6635387"/>
                  <a:pt x="794284" y="6618972"/>
                  <a:pt x="791075" y="6602930"/>
                </a:cubicBezTo>
                <a:cubicBezTo>
                  <a:pt x="787867" y="6551595"/>
                  <a:pt x="786568" y="6500106"/>
                  <a:pt x="781450" y="6448926"/>
                </a:cubicBezTo>
                <a:cubicBezTo>
                  <a:pt x="780134" y="6435763"/>
                  <a:pt x="772924" y="6423608"/>
                  <a:pt x="771825" y="6410425"/>
                </a:cubicBezTo>
                <a:cubicBezTo>
                  <a:pt x="766490" y="6346398"/>
                  <a:pt x="767766" y="6281927"/>
                  <a:pt x="762200" y="6217920"/>
                </a:cubicBezTo>
                <a:cubicBezTo>
                  <a:pt x="760850" y="6202396"/>
                  <a:pt x="738990" y="6159987"/>
                  <a:pt x="733324" y="6150543"/>
                </a:cubicBezTo>
                <a:cubicBezTo>
                  <a:pt x="709628" y="6111050"/>
                  <a:pt x="692268" y="6089386"/>
                  <a:pt x="665947" y="6054290"/>
                </a:cubicBezTo>
                <a:cubicBezTo>
                  <a:pt x="634962" y="5961334"/>
                  <a:pt x="684651" y="6105866"/>
                  <a:pt x="637071" y="5986914"/>
                </a:cubicBezTo>
                <a:cubicBezTo>
                  <a:pt x="629535" y="5968073"/>
                  <a:pt x="624238" y="5948413"/>
                  <a:pt x="617821" y="5929162"/>
                </a:cubicBezTo>
                <a:cubicBezTo>
                  <a:pt x="613638" y="5916612"/>
                  <a:pt x="612840" y="5903047"/>
                  <a:pt x="608195" y="5890661"/>
                </a:cubicBezTo>
                <a:cubicBezTo>
                  <a:pt x="603157" y="5877226"/>
                  <a:pt x="595362" y="5864994"/>
                  <a:pt x="588945" y="5852160"/>
                </a:cubicBezTo>
                <a:cubicBezTo>
                  <a:pt x="585737" y="5836118"/>
                  <a:pt x="581634" y="5820229"/>
                  <a:pt x="579320" y="5804034"/>
                </a:cubicBezTo>
                <a:cubicBezTo>
                  <a:pt x="560843" y="5674697"/>
                  <a:pt x="580105" y="5759052"/>
                  <a:pt x="560069" y="5678905"/>
                </a:cubicBezTo>
                <a:cubicBezTo>
                  <a:pt x="558967" y="5665678"/>
                  <a:pt x="553836" y="5551074"/>
                  <a:pt x="540819" y="5515276"/>
                </a:cubicBezTo>
                <a:cubicBezTo>
                  <a:pt x="533464" y="5495049"/>
                  <a:pt x="520684" y="5477192"/>
                  <a:pt x="511943" y="5457524"/>
                </a:cubicBezTo>
                <a:cubicBezTo>
                  <a:pt x="485219" y="5397394"/>
                  <a:pt x="527421" y="5462118"/>
                  <a:pt x="473442" y="5390147"/>
                </a:cubicBezTo>
                <a:cubicBezTo>
                  <a:pt x="470233" y="5374105"/>
                  <a:pt x="462909" y="5358356"/>
                  <a:pt x="463816" y="5342021"/>
                </a:cubicBezTo>
                <a:cubicBezTo>
                  <a:pt x="466030" y="5302177"/>
                  <a:pt x="478804" y="5227000"/>
                  <a:pt x="492692" y="5178392"/>
                </a:cubicBezTo>
                <a:cubicBezTo>
                  <a:pt x="495479" y="5168636"/>
                  <a:pt x="499109" y="5159141"/>
                  <a:pt x="502318" y="5149516"/>
                </a:cubicBezTo>
                <a:cubicBezTo>
                  <a:pt x="470811" y="5023498"/>
                  <a:pt x="521164" y="5196835"/>
                  <a:pt x="463816" y="5082139"/>
                </a:cubicBezTo>
                <a:cubicBezTo>
                  <a:pt x="456500" y="5067506"/>
                  <a:pt x="457740" y="5049983"/>
                  <a:pt x="454191" y="5034013"/>
                </a:cubicBezTo>
                <a:cubicBezTo>
                  <a:pt x="451321" y="5021099"/>
                  <a:pt x="447774" y="5008346"/>
                  <a:pt x="444566" y="4995512"/>
                </a:cubicBezTo>
                <a:cubicBezTo>
                  <a:pt x="447774" y="4973053"/>
                  <a:pt x="452137" y="4950729"/>
                  <a:pt x="454191" y="4928135"/>
                </a:cubicBezTo>
                <a:cubicBezTo>
                  <a:pt x="471279" y="4740160"/>
                  <a:pt x="460967" y="4706537"/>
                  <a:pt x="473442" y="4475747"/>
                </a:cubicBezTo>
                <a:cubicBezTo>
                  <a:pt x="474325" y="4459411"/>
                  <a:pt x="477194" y="4442890"/>
                  <a:pt x="483067" y="4427621"/>
                </a:cubicBezTo>
                <a:cubicBezTo>
                  <a:pt x="493369" y="4400837"/>
                  <a:pt x="521568" y="4350619"/>
                  <a:pt x="521568" y="4350619"/>
                </a:cubicBezTo>
                <a:cubicBezTo>
                  <a:pt x="541473" y="4211279"/>
                  <a:pt x="511916" y="4341047"/>
                  <a:pt x="560069" y="4244741"/>
                </a:cubicBezTo>
                <a:cubicBezTo>
                  <a:pt x="564598" y="4235683"/>
                  <a:pt x="578308" y="4163172"/>
                  <a:pt x="579320" y="4158114"/>
                </a:cubicBezTo>
                <a:cubicBezTo>
                  <a:pt x="582528" y="4039402"/>
                  <a:pt x="580064" y="3920401"/>
                  <a:pt x="588945" y="3801979"/>
                </a:cubicBezTo>
                <a:cubicBezTo>
                  <a:pt x="589810" y="3790443"/>
                  <a:pt x="603022" y="3783450"/>
                  <a:pt x="608195" y="3773103"/>
                </a:cubicBezTo>
                <a:cubicBezTo>
                  <a:pt x="612732" y="3764028"/>
                  <a:pt x="614612" y="3753852"/>
                  <a:pt x="617821" y="3744227"/>
                </a:cubicBezTo>
                <a:cubicBezTo>
                  <a:pt x="621029" y="3718560"/>
                  <a:pt x="620640" y="3692181"/>
                  <a:pt x="627446" y="3667225"/>
                </a:cubicBezTo>
                <a:cubicBezTo>
                  <a:pt x="630490" y="3656065"/>
                  <a:pt x="641998" y="3648920"/>
                  <a:pt x="646696" y="3638349"/>
                </a:cubicBezTo>
                <a:cubicBezTo>
                  <a:pt x="692511" y="3535265"/>
                  <a:pt x="641633" y="3617069"/>
                  <a:pt x="685198" y="3551722"/>
                </a:cubicBezTo>
                <a:cubicBezTo>
                  <a:pt x="688406" y="3538888"/>
                  <a:pt x="694823" y="3526450"/>
                  <a:pt x="694823" y="3513221"/>
                </a:cubicBezTo>
                <a:cubicBezTo>
                  <a:pt x="694823" y="3487354"/>
                  <a:pt x="689965" y="3461643"/>
                  <a:pt x="685198" y="3436219"/>
                </a:cubicBezTo>
                <a:cubicBezTo>
                  <a:pt x="670814" y="3359502"/>
                  <a:pt x="677268" y="3376199"/>
                  <a:pt x="646696" y="3330341"/>
                </a:cubicBezTo>
                <a:cubicBezTo>
                  <a:pt x="649905" y="3307882"/>
                  <a:pt x="649148" y="3284487"/>
                  <a:pt x="656322" y="3262964"/>
                </a:cubicBezTo>
                <a:cubicBezTo>
                  <a:pt x="662238" y="3245216"/>
                  <a:pt x="676113" y="3231192"/>
                  <a:pt x="685198" y="3214838"/>
                </a:cubicBezTo>
                <a:cubicBezTo>
                  <a:pt x="692166" y="3202295"/>
                  <a:pt x="699911" y="3189949"/>
                  <a:pt x="704448" y="3176337"/>
                </a:cubicBezTo>
                <a:cubicBezTo>
                  <a:pt x="704453" y="3176323"/>
                  <a:pt x="728510" y="3080092"/>
                  <a:pt x="733324" y="3060834"/>
                </a:cubicBezTo>
                <a:cubicBezTo>
                  <a:pt x="736532" y="3048000"/>
                  <a:pt x="737033" y="3034165"/>
                  <a:pt x="742949" y="3022333"/>
                </a:cubicBezTo>
                <a:cubicBezTo>
                  <a:pt x="755293" y="2997645"/>
                  <a:pt x="765755" y="2981260"/>
                  <a:pt x="771825" y="2954956"/>
                </a:cubicBezTo>
                <a:cubicBezTo>
                  <a:pt x="798407" y="2839765"/>
                  <a:pt x="771135" y="2888612"/>
                  <a:pt x="810326" y="2829827"/>
                </a:cubicBezTo>
                <a:cubicBezTo>
                  <a:pt x="848252" y="2716049"/>
                  <a:pt x="796474" y="2880304"/>
                  <a:pt x="829576" y="2560320"/>
                </a:cubicBezTo>
                <a:cubicBezTo>
                  <a:pt x="831052" y="2546048"/>
                  <a:pt x="842999" y="2534931"/>
                  <a:pt x="848827" y="2521819"/>
                </a:cubicBezTo>
                <a:cubicBezTo>
                  <a:pt x="855844" y="2506030"/>
                  <a:pt x="862173" y="2489931"/>
                  <a:pt x="868078" y="2473693"/>
                </a:cubicBezTo>
                <a:cubicBezTo>
                  <a:pt x="875013" y="2454623"/>
                  <a:pt x="887328" y="2415941"/>
                  <a:pt x="887328" y="2415941"/>
                </a:cubicBezTo>
                <a:cubicBezTo>
                  <a:pt x="884120" y="2406316"/>
                  <a:pt x="883600" y="2395321"/>
                  <a:pt x="877703" y="2387065"/>
                </a:cubicBezTo>
                <a:cubicBezTo>
                  <a:pt x="820607" y="2307130"/>
                  <a:pt x="851326" y="2384934"/>
                  <a:pt x="829576" y="2319688"/>
                </a:cubicBezTo>
                <a:cubicBezTo>
                  <a:pt x="869237" y="2121382"/>
                  <a:pt x="866153" y="2196497"/>
                  <a:pt x="848827" y="1953928"/>
                </a:cubicBezTo>
                <a:cubicBezTo>
                  <a:pt x="845279" y="1904253"/>
                  <a:pt x="839373" y="1916113"/>
                  <a:pt x="829576" y="1876926"/>
                </a:cubicBezTo>
                <a:cubicBezTo>
                  <a:pt x="825608" y="1861055"/>
                  <a:pt x="823919" y="1844671"/>
                  <a:pt x="819951" y="1828800"/>
                </a:cubicBezTo>
                <a:cubicBezTo>
                  <a:pt x="817490" y="1818957"/>
                  <a:pt x="812787" y="1809767"/>
                  <a:pt x="810326" y="1799924"/>
                </a:cubicBezTo>
                <a:cubicBezTo>
                  <a:pt x="800944" y="1762396"/>
                  <a:pt x="796508" y="1722446"/>
                  <a:pt x="791075" y="1684421"/>
                </a:cubicBezTo>
                <a:cubicBezTo>
                  <a:pt x="794284" y="1652337"/>
                  <a:pt x="796141" y="1620088"/>
                  <a:pt x="800701" y="1588168"/>
                </a:cubicBezTo>
                <a:cubicBezTo>
                  <a:pt x="817435" y="1471036"/>
                  <a:pt x="802788" y="1652634"/>
                  <a:pt x="829576" y="1491916"/>
                </a:cubicBezTo>
                <a:lnTo>
                  <a:pt x="839202" y="1434164"/>
                </a:lnTo>
                <a:cubicBezTo>
                  <a:pt x="804154" y="1329022"/>
                  <a:pt x="815330" y="1377561"/>
                  <a:pt x="800701" y="1289785"/>
                </a:cubicBezTo>
                <a:cubicBezTo>
                  <a:pt x="803909" y="1241659"/>
                  <a:pt x="810326" y="1193639"/>
                  <a:pt x="810326" y="1145406"/>
                </a:cubicBezTo>
                <a:cubicBezTo>
                  <a:pt x="810326" y="997002"/>
                  <a:pt x="808044" y="996958"/>
                  <a:pt x="791075" y="895149"/>
                </a:cubicBezTo>
                <a:cubicBezTo>
                  <a:pt x="794284" y="699435"/>
                  <a:pt x="800701" y="503748"/>
                  <a:pt x="800701" y="308008"/>
                </a:cubicBezTo>
                <a:cubicBezTo>
                  <a:pt x="800701" y="211702"/>
                  <a:pt x="830713" y="107021"/>
                  <a:pt x="791075" y="19250"/>
                </a:cubicBezTo>
                <a:cubicBezTo>
                  <a:pt x="773857" y="-18875"/>
                  <a:pt x="707656" y="12833"/>
                  <a:pt x="665947" y="9625"/>
                </a:cubicBezTo>
                <a:cubicBezTo>
                  <a:pt x="653113" y="6417"/>
                  <a:pt x="640675" y="0"/>
                  <a:pt x="627446" y="0"/>
                </a:cubicBezTo>
                <a:cubicBezTo>
                  <a:pt x="617300" y="0"/>
                  <a:pt x="609799" y="16042"/>
                  <a:pt x="598570" y="28876"/>
                </a:cubicBezTo>
                <a:close/>
              </a:path>
            </a:pathLst>
          </a:cu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Metin kutusu 7">
            <a:extLst>
              <a:ext uri="{FF2B5EF4-FFF2-40B4-BE49-F238E27FC236}">
                <a16:creationId xmlns:a16="http://schemas.microsoft.com/office/drawing/2014/main" id="{CE1B6F8B-1B66-46B9-A8EE-2E572DF4A877}"/>
              </a:ext>
            </a:extLst>
          </p:cNvPr>
          <p:cNvSpPr txBox="1"/>
          <p:nvPr/>
        </p:nvSpPr>
        <p:spPr>
          <a:xfrm>
            <a:off x="6635315" y="2626648"/>
            <a:ext cx="5248675" cy="2563933"/>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When a player kills an NPC, he can wear his outfit if he wants.</a:t>
            </a:r>
          </a:p>
        </p:txBody>
      </p:sp>
    </p:spTree>
    <p:extLst>
      <p:ext uri="{BB962C8B-B14F-4D97-AF65-F5344CB8AC3E}">
        <p14:creationId xmlns:p14="http://schemas.microsoft.com/office/powerpoint/2010/main" val="36154985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descr="metin, açık hava, cadde, işaret içeren bir resim&#10;&#10;Açıklama otomatik olarak oluşturuldu">
            <a:extLst>
              <a:ext uri="{FF2B5EF4-FFF2-40B4-BE49-F238E27FC236}">
                <a16:creationId xmlns:a16="http://schemas.microsoft.com/office/drawing/2014/main" id="{A241AE57-0E3F-4F04-838B-BA6974D897E2}"/>
              </a:ext>
            </a:extLst>
          </p:cNvPr>
          <p:cNvPicPr>
            <a:picLocks noChangeAspect="1"/>
          </p:cNvPicPr>
          <p:nvPr/>
        </p:nvPicPr>
        <p:blipFill rotWithShape="1">
          <a:blip r:embed="rId2">
            <a:extLst>
              <a:ext uri="{28A0092B-C50C-407E-A947-70E740481C1C}">
                <a14:useLocalDpi xmlns:a14="http://schemas.microsoft.com/office/drawing/2010/main" val="0"/>
              </a:ext>
            </a:extLst>
          </a:blip>
          <a:srcRect r="1" b="2656"/>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8" name="Resim 7" descr="metin, açık hava, cadde, işaret içeren bir resim&#10;&#10;Açıklama otomatik olarak oluşturuldu">
            <a:extLst>
              <a:ext uri="{FF2B5EF4-FFF2-40B4-BE49-F238E27FC236}">
                <a16:creationId xmlns:a16="http://schemas.microsoft.com/office/drawing/2014/main" id="{99092EDB-616A-4F9A-9BAE-AA9B3E405030}"/>
              </a:ext>
            </a:extLst>
          </p:cNvPr>
          <p:cNvPicPr>
            <a:picLocks noChangeAspect="1"/>
          </p:cNvPicPr>
          <p:nvPr/>
        </p:nvPicPr>
        <p:blipFill rotWithShape="1">
          <a:blip r:embed="rId3">
            <a:extLst>
              <a:ext uri="{28A0092B-C50C-407E-A947-70E740481C1C}">
                <a14:useLocalDpi xmlns:a14="http://schemas.microsoft.com/office/drawing/2010/main" val="0"/>
              </a:ext>
            </a:extLst>
          </a:blip>
          <a:srcRect r="1" b="2656"/>
          <a:stretch/>
        </p:blipFill>
        <p:spPr>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p:spPr>
      </p:pic>
      <p:grpSp>
        <p:nvGrpSpPr>
          <p:cNvPr id="15" name="Group 14">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6" name="Freeform: Shape 15">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Metin kutusu 3">
            <a:extLst>
              <a:ext uri="{FF2B5EF4-FFF2-40B4-BE49-F238E27FC236}">
                <a16:creationId xmlns:a16="http://schemas.microsoft.com/office/drawing/2014/main" id="{46736C61-C039-413A-8AA8-04C21CFA7950}"/>
              </a:ext>
            </a:extLst>
          </p:cNvPr>
          <p:cNvSpPr txBox="1"/>
          <p:nvPr/>
        </p:nvSpPr>
        <p:spPr>
          <a:xfrm>
            <a:off x="7035531" y="2279589"/>
            <a:ext cx="4391024" cy="2682000"/>
          </a:xfrm>
          <a:prstGeom prst="rect">
            <a:avLst/>
          </a:prstGeom>
        </p:spPr>
        <p:txBody>
          <a:bodyPr vert="horz" lIns="91440" tIns="45720" rIns="91440" bIns="45720" rtlCol="0">
            <a:normAutofit/>
          </a:bodyPr>
          <a:lstStyle/>
          <a:p>
            <a:pPr>
              <a:lnSpc>
                <a:spcPct val="90000"/>
              </a:lnSpc>
              <a:spcBef>
                <a:spcPct val="0"/>
              </a:spcBef>
              <a:spcAft>
                <a:spcPts val="600"/>
              </a:spcAft>
            </a:pPr>
            <a:r>
              <a:rPr lang="en-US" sz="2300" b="1" i="1" dirty="0">
                <a:solidFill>
                  <a:srgbClr val="FF0000">
                    <a:alpha val="80000"/>
                  </a:srgbClr>
                </a:solidFill>
                <a:latin typeface="Times New Roman" panose="02020603050405020304" pitchFamily="18" charset="0"/>
                <a:cs typeface="Times New Roman" panose="02020603050405020304" pitchFamily="18" charset="0"/>
              </a:rPr>
              <a:t>Relatedness:</a:t>
            </a:r>
          </a:p>
          <a:p>
            <a:pPr marL="342900" indent="-342900">
              <a:lnSpc>
                <a:spcPct val="90000"/>
              </a:lnSpc>
              <a:spcBef>
                <a:spcPct val="0"/>
              </a:spcBef>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Since Hitman is a single-player game, there is no socialization with other players in the game. In the game it is possible to talk only with some NPCs.</a:t>
            </a:r>
          </a:p>
          <a:p>
            <a:pPr indent="-228600">
              <a:lnSpc>
                <a:spcPct val="90000"/>
              </a:lnSpc>
              <a:spcBef>
                <a:spcPct val="0"/>
              </a:spcBef>
              <a:spcAft>
                <a:spcPts val="600"/>
              </a:spcAft>
              <a:buFont typeface="Arial" panose="020B0604020202020204" pitchFamily="34" charset="0"/>
              <a:buChar char="•"/>
            </a:pPr>
            <a:endParaRPr lang="en-US" sz="2400" dirty="0">
              <a:solidFill>
                <a:schemeClr val="bg1">
                  <a:alpha val="80000"/>
                </a:schemeClr>
              </a:solidFill>
            </a:endParaRPr>
          </a:p>
        </p:txBody>
      </p:sp>
      <p:sp>
        <p:nvSpPr>
          <p:cNvPr id="9" name="Metin kutusu 8">
            <a:extLst>
              <a:ext uri="{FF2B5EF4-FFF2-40B4-BE49-F238E27FC236}">
                <a16:creationId xmlns:a16="http://schemas.microsoft.com/office/drawing/2014/main" id="{BFEA00A6-C230-4F69-B4AE-90B93BFCEA80}"/>
              </a:ext>
            </a:extLst>
          </p:cNvPr>
          <p:cNvSpPr txBox="1"/>
          <p:nvPr/>
        </p:nvSpPr>
        <p:spPr>
          <a:xfrm>
            <a:off x="7035531" y="1746685"/>
            <a:ext cx="3612145" cy="532903"/>
          </a:xfrm>
          <a:prstGeom prst="rect">
            <a:avLst/>
          </a:prstGeom>
          <a:noFill/>
        </p:spPr>
        <p:txBody>
          <a:bodyPr wrap="square">
            <a:spAutoFit/>
          </a:bodyPr>
          <a:lstStyle/>
          <a:p>
            <a:pPr lvl="0">
              <a:lnSpc>
                <a:spcPct val="107000"/>
              </a:lnSpc>
              <a:spcAft>
                <a:spcPts val="800"/>
              </a:spcAft>
              <a:tabLst>
                <a:tab pos="457200" algn="l"/>
              </a:tabLst>
            </a:pPr>
            <a:r>
              <a:rPr lang="tr-TR"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Intrinsic Motivation: </a:t>
            </a:r>
            <a:endParaRPr lang="tr-TR" sz="2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4119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descr="metin, iç mekan, yer, oda içeren bir resim&#10;&#10;Açıklama otomatik olarak oluşturuldu">
            <a:extLst>
              <a:ext uri="{FF2B5EF4-FFF2-40B4-BE49-F238E27FC236}">
                <a16:creationId xmlns:a16="http://schemas.microsoft.com/office/drawing/2014/main" id="{9C035963-D41B-43CA-B490-014BF274F1E0}"/>
              </a:ext>
            </a:extLst>
          </p:cNvPr>
          <p:cNvPicPr>
            <a:picLocks noChangeAspect="1"/>
          </p:cNvPicPr>
          <p:nvPr/>
        </p:nvPicPr>
        <p:blipFill rotWithShape="1">
          <a:blip r:embed="rId2">
            <a:extLst>
              <a:ext uri="{28A0092B-C50C-407E-A947-70E740481C1C}">
                <a14:useLocalDpi xmlns:a14="http://schemas.microsoft.com/office/drawing/2010/main" val="0"/>
              </a:ext>
            </a:extLst>
          </a:blip>
          <a:srcRect l="5909" r="7804" b="1"/>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3" name="Resim 2">
            <a:extLst>
              <a:ext uri="{FF2B5EF4-FFF2-40B4-BE49-F238E27FC236}">
                <a16:creationId xmlns:a16="http://schemas.microsoft.com/office/drawing/2014/main" id="{4121D9F5-E8D9-4C48-B260-556BB9375BA3}"/>
              </a:ext>
            </a:extLst>
          </p:cNvPr>
          <p:cNvPicPr>
            <a:picLocks noChangeAspect="1"/>
          </p:cNvPicPr>
          <p:nvPr/>
        </p:nvPicPr>
        <p:blipFill rotWithShape="1">
          <a:blip r:embed="rId3">
            <a:extLst>
              <a:ext uri="{28A0092B-C50C-407E-A947-70E740481C1C}">
                <a14:useLocalDpi xmlns:a14="http://schemas.microsoft.com/office/drawing/2010/main" val="0"/>
              </a:ext>
            </a:extLst>
          </a:blip>
          <a:srcRect l="7680" r="7683" b="2"/>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19" name="Group 18">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0" name="Freeform: Shape 19">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Shape 20">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7" name="Dikdörtgen 6"/>
          <p:cNvSpPr/>
          <p:nvPr/>
        </p:nvSpPr>
        <p:spPr>
          <a:xfrm>
            <a:off x="3586497" y="5303131"/>
            <a:ext cx="6616282" cy="1790687"/>
          </a:xfrm>
          <a:prstGeom prst="rect">
            <a:avLst/>
          </a:prstGeom>
        </p:spPr>
        <p:txBody>
          <a:bodyPr vert="horz" lIns="91440" tIns="45720" rIns="91440" bIns="45720" rtlCol="0">
            <a:normAutofit/>
          </a:bodyPr>
          <a:lstStyle/>
          <a:p>
            <a:pPr>
              <a:lnSpc>
                <a:spcPct val="90000"/>
              </a:lnSpc>
              <a:spcAft>
                <a:spcPts val="600"/>
              </a:spcAft>
            </a:pPr>
            <a:r>
              <a:rPr lang="en-US" sz="2300" b="1" i="1" dirty="0">
                <a:solidFill>
                  <a:srgbClr val="FF0000">
                    <a:alpha val="80000"/>
                  </a:srgbClr>
                </a:solidFill>
                <a:latin typeface="Times New Roman" panose="02020603050405020304" pitchFamily="18" charset="0"/>
                <a:cs typeface="Times New Roman" panose="02020603050405020304" pitchFamily="18" charset="0"/>
              </a:rPr>
              <a:t>Meaning:</a:t>
            </a: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Before the player receives an item, there is a little information about what the item will do.</a:t>
            </a:r>
          </a:p>
          <a:p>
            <a:pPr indent="-228600">
              <a:lnSpc>
                <a:spcPct val="90000"/>
              </a:lnSpc>
              <a:spcAft>
                <a:spcPts val="600"/>
              </a:spcAft>
              <a:buFont typeface="Arial" panose="020B0604020202020204" pitchFamily="34" charset="0"/>
              <a:buChar char="•"/>
            </a:pPr>
            <a:endParaRPr lang="en-US" sz="2000" dirty="0">
              <a:solidFill>
                <a:schemeClr val="bg1">
                  <a:alpha val="80000"/>
                </a:schemeClr>
              </a:solidFill>
            </a:endParaRPr>
          </a:p>
          <a:p>
            <a:pPr indent="-228600">
              <a:lnSpc>
                <a:spcPct val="90000"/>
              </a:lnSpc>
              <a:spcAft>
                <a:spcPts val="600"/>
              </a:spcAft>
              <a:buFont typeface="Arial" panose="020B0604020202020204" pitchFamily="34" charset="0"/>
              <a:buChar char="•"/>
            </a:pPr>
            <a:endParaRPr lang="en-US" sz="2000" dirty="0">
              <a:solidFill>
                <a:schemeClr val="bg1">
                  <a:alpha val="80000"/>
                </a:schemeClr>
              </a:solidFill>
            </a:endParaRPr>
          </a:p>
        </p:txBody>
      </p:sp>
      <p:sp>
        <p:nvSpPr>
          <p:cNvPr id="9" name="Metin kutusu 8">
            <a:extLst>
              <a:ext uri="{FF2B5EF4-FFF2-40B4-BE49-F238E27FC236}">
                <a16:creationId xmlns:a16="http://schemas.microsoft.com/office/drawing/2014/main" id="{FDAC62EA-2164-4146-A352-7362AFFB90EB}"/>
              </a:ext>
            </a:extLst>
          </p:cNvPr>
          <p:cNvSpPr txBox="1"/>
          <p:nvPr/>
        </p:nvSpPr>
        <p:spPr>
          <a:xfrm>
            <a:off x="3586497" y="4770228"/>
            <a:ext cx="3612145" cy="532903"/>
          </a:xfrm>
          <a:prstGeom prst="rect">
            <a:avLst/>
          </a:prstGeom>
          <a:noFill/>
        </p:spPr>
        <p:txBody>
          <a:bodyPr wrap="square">
            <a:spAutoFit/>
          </a:bodyPr>
          <a:lstStyle/>
          <a:p>
            <a:pPr lvl="0">
              <a:lnSpc>
                <a:spcPct val="107000"/>
              </a:lnSpc>
              <a:spcAft>
                <a:spcPts val="800"/>
              </a:spcAft>
              <a:tabLst>
                <a:tab pos="457200" algn="l"/>
              </a:tabLst>
            </a:pPr>
            <a:r>
              <a:rPr lang="tr-TR" sz="2800" b="1"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Intrinsic Motivation: </a:t>
            </a:r>
            <a:endParaRPr lang="tr-TR" sz="2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21195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descr="metin, yol, otoban içeren bir resim&#10;&#10;Açıklama otomatik olarak oluşturuldu">
            <a:extLst>
              <a:ext uri="{FF2B5EF4-FFF2-40B4-BE49-F238E27FC236}">
                <a16:creationId xmlns:a16="http://schemas.microsoft.com/office/drawing/2014/main" id="{63B620B1-E332-42B8-9162-90C40F89770B}"/>
              </a:ext>
            </a:extLst>
          </p:cNvPr>
          <p:cNvPicPr>
            <a:picLocks noChangeAspect="1"/>
          </p:cNvPicPr>
          <p:nvPr/>
        </p:nvPicPr>
        <p:blipFill rotWithShape="1">
          <a:blip r:embed="rId2">
            <a:extLst>
              <a:ext uri="{28A0092B-C50C-407E-A947-70E740481C1C}">
                <a14:useLocalDpi xmlns:a14="http://schemas.microsoft.com/office/drawing/2010/main" val="0"/>
              </a:ext>
            </a:extLst>
          </a:blip>
          <a:srcRect t="2656" r="1" b="1"/>
          <a:stretch/>
        </p:blipFill>
        <p:spPr>
          <a:xfrm>
            <a:off x="764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3" name="Resim 2" descr="iç mekan, yer içeren bir resim&#10;&#10;Açıklama otomatik olarak oluşturuldu">
            <a:extLst>
              <a:ext uri="{FF2B5EF4-FFF2-40B4-BE49-F238E27FC236}">
                <a16:creationId xmlns:a16="http://schemas.microsoft.com/office/drawing/2014/main" id="{9044AF86-2E32-4AD9-91B8-AE5A24372E92}"/>
              </a:ext>
            </a:extLst>
          </p:cNvPr>
          <p:cNvPicPr>
            <a:picLocks noChangeAspect="1"/>
          </p:cNvPicPr>
          <p:nvPr/>
        </p:nvPicPr>
        <p:blipFill rotWithShape="1">
          <a:blip r:embed="rId3">
            <a:extLst>
              <a:ext uri="{28A0092B-C50C-407E-A947-70E740481C1C}">
                <a14:useLocalDpi xmlns:a14="http://schemas.microsoft.com/office/drawing/2010/main" val="0"/>
              </a:ext>
            </a:extLst>
          </a:blip>
          <a:srcRect t="2656" r="1" b="1"/>
          <a:stretch/>
        </p:blipFill>
        <p:spPr>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p:spPr>
      </p:pic>
      <p:grpSp>
        <p:nvGrpSpPr>
          <p:cNvPr id="18" name="Group 12">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9" name="Freeform: Shape 13">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4">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5" name="Dikdörtgen 14">
            <a:extLst>
              <a:ext uri="{FF2B5EF4-FFF2-40B4-BE49-F238E27FC236}">
                <a16:creationId xmlns:a16="http://schemas.microsoft.com/office/drawing/2014/main" id="{FD587603-0ACB-4E26-BAC8-CB9EB1E24802}"/>
              </a:ext>
            </a:extLst>
          </p:cNvPr>
          <p:cNvSpPr/>
          <p:nvPr/>
        </p:nvSpPr>
        <p:spPr>
          <a:xfrm>
            <a:off x="6706256" y="3138011"/>
            <a:ext cx="4391024" cy="26820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If the player kills his armed enemies, he can take the enemy's weapon.</a:t>
            </a: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When the player learns about the opportunities, the game informs the player about the way he can go</a:t>
            </a:r>
            <a:r>
              <a:rPr lang="tr-TR" sz="2000" dirty="0">
                <a:solidFill>
                  <a:schemeClr val="bg1">
                    <a:alpha val="80000"/>
                  </a:schemeClr>
                </a:solidFill>
                <a:latin typeface="Times New Roman" panose="02020603050405020304" pitchFamily="18" charset="0"/>
                <a:cs typeface="Times New Roman" panose="02020603050405020304" pitchFamily="18" charset="0"/>
              </a:rPr>
              <a:t>.</a:t>
            </a:r>
            <a:endParaRPr lang="en-US" sz="2000" dirty="0">
              <a:solidFill>
                <a:schemeClr val="bg1">
                  <a:alpha val="80000"/>
                </a:schemeClr>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2200" dirty="0">
              <a:solidFill>
                <a:schemeClr val="bg1">
                  <a:alpha val="80000"/>
                </a:schemeClr>
              </a:solidFill>
            </a:endParaRPr>
          </a:p>
          <a:p>
            <a:pPr indent="-228600">
              <a:lnSpc>
                <a:spcPct val="90000"/>
              </a:lnSpc>
              <a:spcAft>
                <a:spcPts val="600"/>
              </a:spcAft>
              <a:buFont typeface="Arial" panose="020B0604020202020204" pitchFamily="34" charset="0"/>
              <a:buChar char="•"/>
            </a:pPr>
            <a:endParaRPr lang="en-US" sz="2200" dirty="0">
              <a:solidFill>
                <a:schemeClr val="bg1">
                  <a:alpha val="80000"/>
                </a:schemeClr>
              </a:solidFill>
            </a:endParaRPr>
          </a:p>
        </p:txBody>
      </p:sp>
      <p:sp>
        <p:nvSpPr>
          <p:cNvPr id="21" name="Metin kutusu 20">
            <a:extLst>
              <a:ext uri="{FF2B5EF4-FFF2-40B4-BE49-F238E27FC236}">
                <a16:creationId xmlns:a16="http://schemas.microsoft.com/office/drawing/2014/main" id="{94A1CF36-C37C-4AB4-A447-E0FA611E250A}"/>
              </a:ext>
            </a:extLst>
          </p:cNvPr>
          <p:cNvSpPr txBox="1"/>
          <p:nvPr/>
        </p:nvSpPr>
        <p:spPr>
          <a:xfrm>
            <a:off x="6805569" y="2189597"/>
            <a:ext cx="4192398" cy="480131"/>
          </a:xfrm>
          <a:prstGeom prst="rect">
            <a:avLst/>
          </a:prstGeom>
          <a:noFill/>
        </p:spPr>
        <p:txBody>
          <a:bodyPr wrap="square">
            <a:spAutoFit/>
          </a:bodyPr>
          <a:lstStyle/>
          <a:p>
            <a:pPr>
              <a:lnSpc>
                <a:spcPct val="90000"/>
              </a:lnSpc>
              <a:spcAft>
                <a:spcPts val="600"/>
              </a:spcAft>
            </a:pPr>
            <a:r>
              <a:rPr lang="en-US" sz="2800" b="1" dirty="0">
                <a:solidFill>
                  <a:srgbClr val="FF0000">
                    <a:alpha val="80000"/>
                  </a:srgbClr>
                </a:solidFill>
                <a:latin typeface="Times New Roman" panose="02020603050405020304" pitchFamily="18" charset="0"/>
                <a:cs typeface="Times New Roman" panose="02020603050405020304" pitchFamily="18" charset="0"/>
              </a:rPr>
              <a:t>Extrinsic Motivation:</a:t>
            </a:r>
          </a:p>
        </p:txBody>
      </p:sp>
    </p:spTree>
    <p:extLst>
      <p:ext uri="{BB962C8B-B14F-4D97-AF65-F5344CB8AC3E}">
        <p14:creationId xmlns:p14="http://schemas.microsoft.com/office/powerpoint/2010/main" val="2849601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a:extLst>
              <a:ext uri="{FF2B5EF4-FFF2-40B4-BE49-F238E27FC236}">
                <a16:creationId xmlns:a16="http://schemas.microsoft.com/office/drawing/2014/main" id="{5A2C6A19-8BD8-49C8-8C21-78D36B6D6D0C}"/>
              </a:ext>
            </a:extLst>
          </p:cNvPr>
          <p:cNvPicPr>
            <a:picLocks noChangeAspect="1"/>
          </p:cNvPicPr>
          <p:nvPr/>
        </p:nvPicPr>
        <p:blipFill rotWithShape="1">
          <a:blip r:embed="rId2">
            <a:extLst>
              <a:ext uri="{28A0092B-C50C-407E-A947-70E740481C1C}">
                <a14:useLocalDpi xmlns:a14="http://schemas.microsoft.com/office/drawing/2010/main" val="0"/>
              </a:ext>
            </a:extLst>
          </a:blip>
          <a:srcRect r="1" b="1204"/>
          <a:stretch/>
        </p:blipFill>
        <p:spPr>
          <a:xfrm>
            <a:off x="0" y="8126"/>
            <a:ext cx="12192000" cy="6849874"/>
          </a:xfrm>
          <a:prstGeom prst="rect">
            <a:avLst/>
          </a:prstGeom>
        </p:spPr>
      </p:pic>
      <p:pic>
        <p:nvPicPr>
          <p:cNvPr id="6" name="Resim 5">
            <a:extLst>
              <a:ext uri="{FF2B5EF4-FFF2-40B4-BE49-F238E27FC236}">
                <a16:creationId xmlns:a16="http://schemas.microsoft.com/office/drawing/2014/main" id="{4FED4C03-82C2-4990-8E30-119F97F63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 y="-8128"/>
            <a:ext cx="3936733" cy="6858002"/>
          </a:xfrm>
          <a:prstGeom prst="rect">
            <a:avLst/>
          </a:prstGeom>
        </p:spPr>
      </p:pic>
      <p:sp>
        <p:nvSpPr>
          <p:cNvPr id="4" name="Dikdörtgen 3"/>
          <p:cNvSpPr/>
          <p:nvPr/>
        </p:nvSpPr>
        <p:spPr>
          <a:xfrm>
            <a:off x="73079" y="2555522"/>
            <a:ext cx="3045506" cy="2785378"/>
          </a:xfrm>
          <a:prstGeom prst="rect">
            <a:avLst/>
          </a:prstGeom>
        </p:spPr>
        <p:txBody>
          <a:bodyPr wrap="square">
            <a:spAutoFit/>
          </a:bodyPr>
          <a:lstStyle/>
          <a:p>
            <a:r>
              <a:rPr lang="tr-TR" sz="2300" b="1" i="1" dirty="0">
                <a:solidFill>
                  <a:srgbClr val="FF0000"/>
                </a:solidFill>
                <a:latin typeface="Times New Roman" panose="02020603050405020304" pitchFamily="18" charset="0"/>
                <a:cs typeface="Times New Roman" panose="02020603050405020304" pitchFamily="18" charset="0"/>
              </a:rPr>
              <a:t>Game Feel</a:t>
            </a:r>
          </a:p>
          <a:p>
            <a:r>
              <a:rPr lang="tr-TR" sz="2000" b="1" dirty="0">
                <a:latin typeface="Times New Roman" panose="02020603050405020304" pitchFamily="18" charset="0"/>
                <a:cs typeface="Times New Roman" panose="02020603050405020304" pitchFamily="18" charset="0"/>
              </a:rPr>
              <a:t>Control: </a:t>
            </a:r>
            <a:r>
              <a:rPr lang="en-US" sz="2000" dirty="0">
                <a:latin typeface="Times New Roman" panose="02020603050405020304" pitchFamily="18" charset="0"/>
                <a:cs typeface="Times New Roman" panose="02020603050405020304" pitchFamily="18" charset="0"/>
              </a:rPr>
              <a:t>The game has the controls that players are used to, and these controls are easy to use.</a:t>
            </a:r>
            <a:endParaRPr lang="tr-TR" sz="2000" dirty="0">
              <a:latin typeface="Times New Roman" panose="02020603050405020304" pitchFamily="18" charset="0"/>
              <a:cs typeface="Times New Roman" panose="02020603050405020304" pitchFamily="18" charset="0"/>
            </a:endParaRPr>
          </a:p>
          <a:p>
            <a:endParaRPr lang="tr-TR" dirty="0"/>
          </a:p>
          <a:p>
            <a:endParaRPr lang="tr-TR" dirty="0"/>
          </a:p>
          <a:p>
            <a:endParaRPr lang="tr-TR" dirty="0"/>
          </a:p>
          <a:p>
            <a:endParaRPr lang="tr-TR" dirty="0"/>
          </a:p>
        </p:txBody>
      </p:sp>
      <p:sp>
        <p:nvSpPr>
          <p:cNvPr id="7" name="Metin kutusu 6">
            <a:extLst>
              <a:ext uri="{FF2B5EF4-FFF2-40B4-BE49-F238E27FC236}">
                <a16:creationId xmlns:a16="http://schemas.microsoft.com/office/drawing/2014/main" id="{BC0418C4-279C-4A67-BEB3-32D2B0C752D8}"/>
              </a:ext>
            </a:extLst>
          </p:cNvPr>
          <p:cNvSpPr txBox="1"/>
          <p:nvPr/>
        </p:nvSpPr>
        <p:spPr>
          <a:xfrm>
            <a:off x="73079" y="2032302"/>
            <a:ext cx="1997243" cy="523220"/>
          </a:xfrm>
          <a:prstGeom prst="rect">
            <a:avLst/>
          </a:prstGeom>
          <a:noFill/>
        </p:spPr>
        <p:txBody>
          <a:bodyPr wrap="square">
            <a:spAutoFit/>
          </a:bodyPr>
          <a:lstStyle/>
          <a:p>
            <a:r>
              <a:rPr lang="tr-TR" sz="2800" b="1" dirty="0">
                <a:solidFill>
                  <a:srgbClr val="FF0000"/>
                </a:solidFill>
                <a:latin typeface="Times New Roman" panose="02020603050405020304" pitchFamily="18" charset="0"/>
                <a:cs typeface="Times New Roman" panose="02020603050405020304" pitchFamily="18" charset="0"/>
              </a:rPr>
              <a:t>Emotion</a:t>
            </a:r>
          </a:p>
        </p:txBody>
      </p:sp>
    </p:spTree>
    <p:extLst>
      <p:ext uri="{BB962C8B-B14F-4D97-AF65-F5344CB8AC3E}">
        <p14:creationId xmlns:p14="http://schemas.microsoft.com/office/powerpoint/2010/main" val="777810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0A30E4D-39AF-4A65-9AF1-CDC2C175A9D3}"/>
              </a:ext>
            </a:extLst>
          </p:cNvPr>
          <p:cNvSpPr txBox="1"/>
          <p:nvPr/>
        </p:nvSpPr>
        <p:spPr>
          <a:xfrm>
            <a:off x="2869682" y="2959640"/>
            <a:ext cx="6611202" cy="1785104"/>
          </a:xfrm>
          <a:prstGeom prst="rect">
            <a:avLst/>
          </a:prstGeom>
          <a:noFill/>
        </p:spPr>
        <p:txBody>
          <a:bodyPr wrap="square" rtlCol="0">
            <a:spAutoFit/>
          </a:bodyPr>
          <a:lstStyle/>
          <a:p>
            <a:pPr algn="ctr"/>
            <a:r>
              <a:rPr lang="tr-TR" sz="5500" b="1" dirty="0">
                <a:solidFill>
                  <a:schemeClr val="bg1"/>
                </a:solidFill>
                <a:latin typeface="Times New Roman" panose="02020603050405020304" pitchFamily="18" charset="0"/>
                <a:cs typeface="Times New Roman" panose="02020603050405020304" pitchFamily="18" charset="0"/>
              </a:rPr>
              <a:t>SEVEN USABILITY PILLARS</a:t>
            </a:r>
          </a:p>
        </p:txBody>
      </p:sp>
    </p:spTree>
    <p:extLst>
      <p:ext uri="{BB962C8B-B14F-4D97-AF65-F5344CB8AC3E}">
        <p14:creationId xmlns:p14="http://schemas.microsoft.com/office/powerpoint/2010/main" val="1221139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descr="metin, iç mekan, karanlık, dosya içeren bir resim&#10;&#10;Açıklama otomatik olarak oluşturuldu">
            <a:extLst>
              <a:ext uri="{FF2B5EF4-FFF2-40B4-BE49-F238E27FC236}">
                <a16:creationId xmlns:a16="http://schemas.microsoft.com/office/drawing/2014/main" id="{922B4B8B-4505-4403-8A68-EB3F4051AB3C}"/>
              </a:ext>
            </a:extLst>
          </p:cNvPr>
          <p:cNvPicPr>
            <a:picLocks noChangeAspect="1"/>
          </p:cNvPicPr>
          <p:nvPr/>
        </p:nvPicPr>
        <p:blipFill rotWithShape="1">
          <a:blip r:embed="rId2">
            <a:extLst>
              <a:ext uri="{28A0092B-C50C-407E-A947-70E740481C1C}">
                <a14:useLocalDpi xmlns:a14="http://schemas.microsoft.com/office/drawing/2010/main" val="0"/>
              </a:ext>
            </a:extLst>
          </a:blip>
          <a:srcRect r="13713" b="1"/>
          <a:stretch/>
        </p:blipFill>
        <p:spPr>
          <a:xfrm>
            <a:off x="6191252" y="-4252"/>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3" name="Resim 2" descr="karanlık, adım içeren bir resim&#10;&#10;Açıklama otomatik olarak oluşturuldu">
            <a:extLst>
              <a:ext uri="{FF2B5EF4-FFF2-40B4-BE49-F238E27FC236}">
                <a16:creationId xmlns:a16="http://schemas.microsoft.com/office/drawing/2014/main" id="{FD7FFD15-AD99-44FA-B2B6-7FC24711C1FC}"/>
              </a:ext>
            </a:extLst>
          </p:cNvPr>
          <p:cNvPicPr>
            <a:picLocks noChangeAspect="1"/>
          </p:cNvPicPr>
          <p:nvPr/>
        </p:nvPicPr>
        <p:blipFill rotWithShape="1">
          <a:blip r:embed="rId3">
            <a:extLst>
              <a:ext uri="{28A0092B-C50C-407E-A947-70E740481C1C}">
                <a14:useLocalDpi xmlns:a14="http://schemas.microsoft.com/office/drawing/2010/main" val="0"/>
              </a:ext>
            </a:extLst>
          </a:blip>
          <a:srcRect r="15363" b="2"/>
          <a:stretch/>
        </p:blipFill>
        <p:spPr>
          <a:xfrm>
            <a:off x="0" y="0"/>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13"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Dikdörtgen 3"/>
          <p:cNvSpPr/>
          <p:nvPr/>
        </p:nvSpPr>
        <p:spPr>
          <a:xfrm>
            <a:off x="2210463" y="4772858"/>
            <a:ext cx="7961574" cy="243074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endParaRPr lang="en-US" sz="800" dirty="0">
              <a:solidFill>
                <a:schemeClr val="bg1">
                  <a:alpha val="80000"/>
                </a:schemeClr>
              </a:solidFill>
            </a:endParaRPr>
          </a:p>
          <a:p>
            <a:pPr marL="57150">
              <a:lnSpc>
                <a:spcPct val="90000"/>
              </a:lnSpc>
              <a:spcAft>
                <a:spcPts val="600"/>
              </a:spcAft>
            </a:pPr>
            <a:r>
              <a:rPr lang="tr-TR" sz="2400" b="1" i="1" dirty="0">
                <a:solidFill>
                  <a:srgbClr val="FF0000">
                    <a:alpha val="80000"/>
                  </a:srgbClr>
                </a:solidFill>
                <a:latin typeface="Times New Roman" panose="02020603050405020304" pitchFamily="18" charset="0"/>
                <a:cs typeface="Times New Roman" panose="02020603050405020304" pitchFamily="18" charset="0"/>
              </a:rPr>
              <a:t>Game Feel</a:t>
            </a:r>
          </a:p>
          <a:p>
            <a:pPr marL="57150">
              <a:lnSpc>
                <a:spcPct val="90000"/>
              </a:lnSpc>
              <a:spcAft>
                <a:spcPts val="600"/>
              </a:spcAft>
            </a:pPr>
            <a:r>
              <a:rPr lang="tr-TR" sz="2000" b="1" dirty="0">
                <a:solidFill>
                  <a:schemeClr val="bg1">
                    <a:alpha val="80000"/>
                  </a:schemeClr>
                </a:solidFill>
                <a:latin typeface="Times New Roman" panose="02020603050405020304" pitchFamily="18" charset="0"/>
                <a:cs typeface="Times New Roman" panose="02020603050405020304" pitchFamily="18" charset="0"/>
              </a:rPr>
              <a:t>Camera:</a:t>
            </a:r>
            <a:endParaRPr lang="en-US" sz="2000" b="1" dirty="0">
              <a:solidFill>
                <a:schemeClr val="bg1">
                  <a:alpha val="80000"/>
                </a:schemeClr>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The TPS camera angle is used in the game.</a:t>
            </a: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The game camera switches to the appropriate angle so that the player can see the outside when he enters to hide.</a:t>
            </a:r>
          </a:p>
          <a:p>
            <a:pPr indent="-228600">
              <a:lnSpc>
                <a:spcPct val="90000"/>
              </a:lnSpc>
              <a:spcAft>
                <a:spcPts val="600"/>
              </a:spcAft>
              <a:buFont typeface="Arial" panose="020B0604020202020204" pitchFamily="34" charset="0"/>
              <a:buChar char="•"/>
            </a:pPr>
            <a:endParaRPr lang="tr-TR" sz="800" dirty="0">
              <a:solidFill>
                <a:schemeClr val="bg1">
                  <a:alpha val="80000"/>
                </a:schemeClr>
              </a:solidFill>
            </a:endParaRPr>
          </a:p>
          <a:p>
            <a:pPr>
              <a:lnSpc>
                <a:spcPct val="90000"/>
              </a:lnSpc>
              <a:spcAft>
                <a:spcPts val="600"/>
              </a:spcAft>
            </a:pPr>
            <a:endParaRPr lang="en-US" sz="800" dirty="0">
              <a:solidFill>
                <a:schemeClr val="bg1">
                  <a:alpha val="80000"/>
                </a:schemeClr>
              </a:solidFill>
            </a:endParaRPr>
          </a:p>
          <a:p>
            <a:pPr indent="-228600">
              <a:lnSpc>
                <a:spcPct val="90000"/>
              </a:lnSpc>
              <a:spcAft>
                <a:spcPts val="600"/>
              </a:spcAft>
              <a:buFont typeface="Arial" panose="020B0604020202020204" pitchFamily="34" charset="0"/>
              <a:buChar char="•"/>
            </a:pPr>
            <a:endParaRPr lang="en-US" sz="800" dirty="0">
              <a:solidFill>
                <a:schemeClr val="bg1">
                  <a:alpha val="80000"/>
                </a:schemeClr>
              </a:solidFill>
            </a:endParaRPr>
          </a:p>
        </p:txBody>
      </p:sp>
      <p:sp>
        <p:nvSpPr>
          <p:cNvPr id="9" name="Metin kutusu 8">
            <a:extLst>
              <a:ext uri="{FF2B5EF4-FFF2-40B4-BE49-F238E27FC236}">
                <a16:creationId xmlns:a16="http://schemas.microsoft.com/office/drawing/2014/main" id="{40E4081E-4087-41E9-9A4A-5E479D7251B8}"/>
              </a:ext>
            </a:extLst>
          </p:cNvPr>
          <p:cNvSpPr txBox="1"/>
          <p:nvPr/>
        </p:nvSpPr>
        <p:spPr>
          <a:xfrm>
            <a:off x="2287466" y="4376494"/>
            <a:ext cx="1997243" cy="523220"/>
          </a:xfrm>
          <a:prstGeom prst="rect">
            <a:avLst/>
          </a:prstGeom>
          <a:noFill/>
        </p:spPr>
        <p:txBody>
          <a:bodyPr wrap="square">
            <a:spAutoFit/>
          </a:bodyPr>
          <a:lstStyle/>
          <a:p>
            <a:r>
              <a:rPr lang="tr-TR" sz="2800" b="1" dirty="0">
                <a:solidFill>
                  <a:srgbClr val="FF0000"/>
                </a:solidFill>
                <a:latin typeface="Times New Roman" panose="02020603050405020304" pitchFamily="18" charset="0"/>
                <a:cs typeface="Times New Roman" panose="02020603050405020304" pitchFamily="18" charset="0"/>
              </a:rPr>
              <a:t>Emotion</a:t>
            </a:r>
          </a:p>
        </p:txBody>
      </p:sp>
    </p:spTree>
    <p:extLst>
      <p:ext uri="{BB962C8B-B14F-4D97-AF65-F5344CB8AC3E}">
        <p14:creationId xmlns:p14="http://schemas.microsoft.com/office/powerpoint/2010/main" val="208746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1" name="Resim 10" descr="metin, açık hava, kişi içeren bir resim&#10;&#10;Açıklama otomatik olarak oluşturuldu">
            <a:extLst>
              <a:ext uri="{FF2B5EF4-FFF2-40B4-BE49-F238E27FC236}">
                <a16:creationId xmlns:a16="http://schemas.microsoft.com/office/drawing/2014/main" id="{4A633E9B-A04D-418E-AE03-B14FAF879D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996539" cy="3373053"/>
          </a:xfrm>
          <a:prstGeom prst="rect">
            <a:avLst/>
          </a:prstGeom>
        </p:spPr>
      </p:pic>
      <p:pic>
        <p:nvPicPr>
          <p:cNvPr id="12" name="Resim 11" descr="açık hava, bina, zemin, cadde içeren bir resim&#10;&#10;Açıklama otomatik olarak oluşturuldu">
            <a:extLst>
              <a:ext uri="{FF2B5EF4-FFF2-40B4-BE49-F238E27FC236}">
                <a16:creationId xmlns:a16="http://schemas.microsoft.com/office/drawing/2014/main" id="{84E68283-7F2B-4F26-8B6B-0CC09C925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373052"/>
            <a:ext cx="5996540" cy="3484947"/>
          </a:xfrm>
          <a:prstGeom prst="rect">
            <a:avLst/>
          </a:prstGeom>
        </p:spPr>
      </p:pic>
      <p:sp>
        <p:nvSpPr>
          <p:cNvPr id="10" name="Serbest Form: Şekil 9">
            <a:extLst>
              <a:ext uri="{FF2B5EF4-FFF2-40B4-BE49-F238E27FC236}">
                <a16:creationId xmlns:a16="http://schemas.microsoft.com/office/drawing/2014/main" id="{21045E8B-C5E2-484C-B505-8714F0E328D1}"/>
              </a:ext>
            </a:extLst>
          </p:cNvPr>
          <p:cNvSpPr/>
          <p:nvPr/>
        </p:nvSpPr>
        <p:spPr>
          <a:xfrm>
            <a:off x="5504376" y="0"/>
            <a:ext cx="887328" cy="6932078"/>
          </a:xfrm>
          <a:custGeom>
            <a:avLst/>
            <a:gdLst>
              <a:gd name="connsiteX0" fmla="*/ 598570 w 887328"/>
              <a:gd name="connsiteY0" fmla="*/ 28876 h 6932078"/>
              <a:gd name="connsiteX1" fmla="*/ 560069 w 887328"/>
              <a:gd name="connsiteY1" fmla="*/ 77002 h 6932078"/>
              <a:gd name="connsiteX2" fmla="*/ 531193 w 887328"/>
              <a:gd name="connsiteY2" fmla="*/ 86627 h 6932078"/>
              <a:gd name="connsiteX3" fmla="*/ 492692 w 887328"/>
              <a:gd name="connsiteY3" fmla="*/ 115503 h 6932078"/>
              <a:gd name="connsiteX4" fmla="*/ 483067 w 887328"/>
              <a:gd name="connsiteY4" fmla="*/ 173255 h 6932078"/>
              <a:gd name="connsiteX5" fmla="*/ 511943 w 887328"/>
              <a:gd name="connsiteY5" fmla="*/ 182880 h 6932078"/>
              <a:gd name="connsiteX6" fmla="*/ 521568 w 887328"/>
              <a:gd name="connsiteY6" fmla="*/ 211756 h 6932078"/>
              <a:gd name="connsiteX7" fmla="*/ 483067 w 887328"/>
              <a:gd name="connsiteY7" fmla="*/ 279133 h 6932078"/>
              <a:gd name="connsiteX8" fmla="*/ 502318 w 887328"/>
              <a:gd name="connsiteY8" fmla="*/ 404261 h 6932078"/>
              <a:gd name="connsiteX9" fmla="*/ 511943 w 887328"/>
              <a:gd name="connsiteY9" fmla="*/ 452387 h 6932078"/>
              <a:gd name="connsiteX10" fmla="*/ 540819 w 887328"/>
              <a:gd name="connsiteY10" fmla="*/ 481263 h 6932078"/>
              <a:gd name="connsiteX11" fmla="*/ 560069 w 887328"/>
              <a:gd name="connsiteY11" fmla="*/ 519764 h 6932078"/>
              <a:gd name="connsiteX12" fmla="*/ 540819 w 887328"/>
              <a:gd name="connsiteY12" fmla="*/ 596766 h 6932078"/>
              <a:gd name="connsiteX13" fmla="*/ 531193 w 887328"/>
              <a:gd name="connsiteY13" fmla="*/ 635267 h 6932078"/>
              <a:gd name="connsiteX14" fmla="*/ 521568 w 887328"/>
              <a:gd name="connsiteY14" fmla="*/ 664143 h 6932078"/>
              <a:gd name="connsiteX15" fmla="*/ 511943 w 887328"/>
              <a:gd name="connsiteY15" fmla="*/ 702644 h 6932078"/>
              <a:gd name="connsiteX16" fmla="*/ 492692 w 887328"/>
              <a:gd name="connsiteY16" fmla="*/ 750770 h 6932078"/>
              <a:gd name="connsiteX17" fmla="*/ 483067 w 887328"/>
              <a:gd name="connsiteY17" fmla="*/ 789272 h 6932078"/>
              <a:gd name="connsiteX18" fmla="*/ 473442 w 887328"/>
              <a:gd name="connsiteY18" fmla="*/ 818147 h 6932078"/>
              <a:gd name="connsiteX19" fmla="*/ 463816 w 887328"/>
              <a:gd name="connsiteY19" fmla="*/ 866274 h 6932078"/>
              <a:gd name="connsiteX20" fmla="*/ 444566 w 887328"/>
              <a:gd name="connsiteY20" fmla="*/ 895149 h 6932078"/>
              <a:gd name="connsiteX21" fmla="*/ 463816 w 887328"/>
              <a:gd name="connsiteY21" fmla="*/ 1029903 h 6932078"/>
              <a:gd name="connsiteX22" fmla="*/ 483067 w 887328"/>
              <a:gd name="connsiteY22" fmla="*/ 1068404 h 6932078"/>
              <a:gd name="connsiteX23" fmla="*/ 511943 w 887328"/>
              <a:gd name="connsiteY23" fmla="*/ 1135781 h 6932078"/>
              <a:gd name="connsiteX24" fmla="*/ 521568 w 887328"/>
              <a:gd name="connsiteY24" fmla="*/ 1164657 h 6932078"/>
              <a:gd name="connsiteX25" fmla="*/ 550444 w 887328"/>
              <a:gd name="connsiteY25" fmla="*/ 1270535 h 6932078"/>
              <a:gd name="connsiteX26" fmla="*/ 521568 w 887328"/>
              <a:gd name="connsiteY26" fmla="*/ 1357162 h 6932078"/>
              <a:gd name="connsiteX27" fmla="*/ 483067 w 887328"/>
              <a:gd name="connsiteY27" fmla="*/ 1414914 h 6932078"/>
              <a:gd name="connsiteX28" fmla="*/ 473442 w 887328"/>
              <a:gd name="connsiteY28" fmla="*/ 1472665 h 6932078"/>
              <a:gd name="connsiteX29" fmla="*/ 454191 w 887328"/>
              <a:gd name="connsiteY29" fmla="*/ 1511166 h 6932078"/>
              <a:gd name="connsiteX30" fmla="*/ 434941 w 887328"/>
              <a:gd name="connsiteY30" fmla="*/ 1588168 h 6932078"/>
              <a:gd name="connsiteX31" fmla="*/ 454191 w 887328"/>
              <a:gd name="connsiteY31" fmla="*/ 1665170 h 6932078"/>
              <a:gd name="connsiteX32" fmla="*/ 473442 w 887328"/>
              <a:gd name="connsiteY32" fmla="*/ 1694046 h 6932078"/>
              <a:gd name="connsiteX33" fmla="*/ 483067 w 887328"/>
              <a:gd name="connsiteY33" fmla="*/ 1732547 h 6932078"/>
              <a:gd name="connsiteX34" fmla="*/ 473442 w 887328"/>
              <a:gd name="connsiteY34" fmla="*/ 1799924 h 6932078"/>
              <a:gd name="connsiteX35" fmla="*/ 444566 w 887328"/>
              <a:gd name="connsiteY35" fmla="*/ 1828800 h 6932078"/>
              <a:gd name="connsiteX36" fmla="*/ 434941 w 887328"/>
              <a:gd name="connsiteY36" fmla="*/ 1867301 h 6932078"/>
              <a:gd name="connsiteX37" fmla="*/ 444566 w 887328"/>
              <a:gd name="connsiteY37" fmla="*/ 1915427 h 6932078"/>
              <a:gd name="connsiteX38" fmla="*/ 463816 w 887328"/>
              <a:gd name="connsiteY38" fmla="*/ 1944303 h 6932078"/>
              <a:gd name="connsiteX39" fmla="*/ 473442 w 887328"/>
              <a:gd name="connsiteY39" fmla="*/ 1973179 h 6932078"/>
              <a:gd name="connsiteX40" fmla="*/ 434941 w 887328"/>
              <a:gd name="connsiteY40" fmla="*/ 2040556 h 6932078"/>
              <a:gd name="connsiteX41" fmla="*/ 406065 w 887328"/>
              <a:gd name="connsiteY41" fmla="*/ 2107933 h 6932078"/>
              <a:gd name="connsiteX42" fmla="*/ 415690 w 887328"/>
              <a:gd name="connsiteY42" fmla="*/ 2184935 h 6932078"/>
              <a:gd name="connsiteX43" fmla="*/ 444566 w 887328"/>
              <a:gd name="connsiteY43" fmla="*/ 2252312 h 6932078"/>
              <a:gd name="connsiteX44" fmla="*/ 444566 w 887328"/>
              <a:gd name="connsiteY44" fmla="*/ 2541069 h 6932078"/>
              <a:gd name="connsiteX45" fmla="*/ 473442 w 887328"/>
              <a:gd name="connsiteY45" fmla="*/ 2608446 h 6932078"/>
              <a:gd name="connsiteX46" fmla="*/ 511943 w 887328"/>
              <a:gd name="connsiteY46" fmla="*/ 2675823 h 6932078"/>
              <a:gd name="connsiteX47" fmla="*/ 521568 w 887328"/>
              <a:gd name="connsiteY47" fmla="*/ 2820202 h 6932078"/>
              <a:gd name="connsiteX48" fmla="*/ 550444 w 887328"/>
              <a:gd name="connsiteY48" fmla="*/ 2916455 h 6932078"/>
              <a:gd name="connsiteX49" fmla="*/ 560069 w 887328"/>
              <a:gd name="connsiteY49" fmla="*/ 2954956 h 6932078"/>
              <a:gd name="connsiteX50" fmla="*/ 550444 w 887328"/>
              <a:gd name="connsiteY50" fmla="*/ 2983832 h 6932078"/>
              <a:gd name="connsiteX51" fmla="*/ 540819 w 887328"/>
              <a:gd name="connsiteY51" fmla="*/ 3022333 h 6932078"/>
              <a:gd name="connsiteX52" fmla="*/ 502318 w 887328"/>
              <a:gd name="connsiteY52" fmla="*/ 3089709 h 6932078"/>
              <a:gd name="connsiteX53" fmla="*/ 454191 w 887328"/>
              <a:gd name="connsiteY53" fmla="*/ 3157086 h 6932078"/>
              <a:gd name="connsiteX54" fmla="*/ 444566 w 887328"/>
              <a:gd name="connsiteY54" fmla="*/ 3214838 h 6932078"/>
              <a:gd name="connsiteX55" fmla="*/ 434941 w 887328"/>
              <a:gd name="connsiteY55" fmla="*/ 3291840 h 6932078"/>
              <a:gd name="connsiteX56" fmla="*/ 415690 w 887328"/>
              <a:gd name="connsiteY56" fmla="*/ 3349592 h 6932078"/>
              <a:gd name="connsiteX57" fmla="*/ 406065 w 887328"/>
              <a:gd name="connsiteY57" fmla="*/ 3378467 h 6932078"/>
              <a:gd name="connsiteX58" fmla="*/ 377189 w 887328"/>
              <a:gd name="connsiteY58" fmla="*/ 3484345 h 6932078"/>
              <a:gd name="connsiteX59" fmla="*/ 338688 w 887328"/>
              <a:gd name="connsiteY59" fmla="*/ 3551722 h 6932078"/>
              <a:gd name="connsiteX60" fmla="*/ 319438 w 887328"/>
              <a:gd name="connsiteY60" fmla="*/ 3609474 h 6932078"/>
              <a:gd name="connsiteX61" fmla="*/ 309812 w 887328"/>
              <a:gd name="connsiteY61" fmla="*/ 3638349 h 6932078"/>
              <a:gd name="connsiteX62" fmla="*/ 300187 w 887328"/>
              <a:gd name="connsiteY62" fmla="*/ 3676850 h 6932078"/>
              <a:gd name="connsiteX63" fmla="*/ 290562 w 887328"/>
              <a:gd name="connsiteY63" fmla="*/ 3705726 h 6932078"/>
              <a:gd name="connsiteX64" fmla="*/ 261686 w 887328"/>
              <a:gd name="connsiteY64" fmla="*/ 3724977 h 6932078"/>
              <a:gd name="connsiteX65" fmla="*/ 232810 w 887328"/>
              <a:gd name="connsiteY65" fmla="*/ 3792354 h 6932078"/>
              <a:gd name="connsiteX66" fmla="*/ 203934 w 887328"/>
              <a:gd name="connsiteY66" fmla="*/ 3811604 h 6932078"/>
              <a:gd name="connsiteX67" fmla="*/ 146183 w 887328"/>
              <a:gd name="connsiteY67" fmla="*/ 3869356 h 6932078"/>
              <a:gd name="connsiteX68" fmla="*/ 88431 w 887328"/>
              <a:gd name="connsiteY68" fmla="*/ 3936733 h 6932078"/>
              <a:gd name="connsiteX69" fmla="*/ 69181 w 887328"/>
              <a:gd name="connsiteY69" fmla="*/ 3965608 h 6932078"/>
              <a:gd name="connsiteX70" fmla="*/ 59555 w 887328"/>
              <a:gd name="connsiteY70" fmla="*/ 3994484 h 6932078"/>
              <a:gd name="connsiteX71" fmla="*/ 49930 w 887328"/>
              <a:gd name="connsiteY71" fmla="*/ 4032985 h 6932078"/>
              <a:gd name="connsiteX72" fmla="*/ 11429 w 887328"/>
              <a:gd name="connsiteY72" fmla="*/ 4090737 h 6932078"/>
              <a:gd name="connsiteX73" fmla="*/ 30680 w 887328"/>
              <a:gd name="connsiteY73" fmla="*/ 4177364 h 6932078"/>
              <a:gd name="connsiteX74" fmla="*/ 49930 w 887328"/>
              <a:gd name="connsiteY74" fmla="*/ 4206240 h 6932078"/>
              <a:gd name="connsiteX75" fmla="*/ 88431 w 887328"/>
              <a:gd name="connsiteY75" fmla="*/ 4292867 h 6932078"/>
              <a:gd name="connsiteX76" fmla="*/ 107682 w 887328"/>
              <a:gd name="connsiteY76" fmla="*/ 4360244 h 6932078"/>
              <a:gd name="connsiteX77" fmla="*/ 98056 w 887328"/>
              <a:gd name="connsiteY77" fmla="*/ 4389120 h 6932078"/>
              <a:gd name="connsiteX78" fmla="*/ 59555 w 887328"/>
              <a:gd name="connsiteY78" fmla="*/ 4466122 h 6932078"/>
              <a:gd name="connsiteX79" fmla="*/ 49930 w 887328"/>
              <a:gd name="connsiteY79" fmla="*/ 4504623 h 6932078"/>
              <a:gd name="connsiteX80" fmla="*/ 78806 w 887328"/>
              <a:gd name="connsiteY80" fmla="*/ 4572000 h 6932078"/>
              <a:gd name="connsiteX81" fmla="*/ 59555 w 887328"/>
              <a:gd name="connsiteY81" fmla="*/ 4629752 h 6932078"/>
              <a:gd name="connsiteX82" fmla="*/ 49930 w 887328"/>
              <a:gd name="connsiteY82" fmla="*/ 4774130 h 6932078"/>
              <a:gd name="connsiteX83" fmla="*/ 40305 w 887328"/>
              <a:gd name="connsiteY83" fmla="*/ 4803006 h 6932078"/>
              <a:gd name="connsiteX84" fmla="*/ 11429 w 887328"/>
              <a:gd name="connsiteY84" fmla="*/ 4822257 h 6932078"/>
              <a:gd name="connsiteX85" fmla="*/ 11429 w 887328"/>
              <a:gd name="connsiteY85" fmla="*/ 4937760 h 6932078"/>
              <a:gd name="connsiteX86" fmla="*/ 30680 w 887328"/>
              <a:gd name="connsiteY86" fmla="*/ 4966636 h 6932078"/>
              <a:gd name="connsiteX87" fmla="*/ 59555 w 887328"/>
              <a:gd name="connsiteY87" fmla="*/ 5062888 h 6932078"/>
              <a:gd name="connsiteX88" fmla="*/ 69181 w 887328"/>
              <a:gd name="connsiteY88" fmla="*/ 5216893 h 6932078"/>
              <a:gd name="connsiteX89" fmla="*/ 78806 w 887328"/>
              <a:gd name="connsiteY89" fmla="*/ 5255394 h 6932078"/>
              <a:gd name="connsiteX90" fmla="*/ 117307 w 887328"/>
              <a:gd name="connsiteY90" fmla="*/ 5476775 h 6932078"/>
              <a:gd name="connsiteX91" fmla="*/ 107682 w 887328"/>
              <a:gd name="connsiteY91" fmla="*/ 5659655 h 6932078"/>
              <a:gd name="connsiteX92" fmla="*/ 98056 w 887328"/>
              <a:gd name="connsiteY92" fmla="*/ 5698156 h 6932078"/>
              <a:gd name="connsiteX93" fmla="*/ 78806 w 887328"/>
              <a:gd name="connsiteY93" fmla="*/ 6035040 h 6932078"/>
              <a:gd name="connsiteX94" fmla="*/ 107682 w 887328"/>
              <a:gd name="connsiteY94" fmla="*/ 6102417 h 6932078"/>
              <a:gd name="connsiteX95" fmla="*/ 146183 w 887328"/>
              <a:gd name="connsiteY95" fmla="*/ 6169794 h 6932078"/>
              <a:gd name="connsiteX96" fmla="*/ 155808 w 887328"/>
              <a:gd name="connsiteY96" fmla="*/ 6198669 h 6932078"/>
              <a:gd name="connsiteX97" fmla="*/ 165433 w 887328"/>
              <a:gd name="connsiteY97" fmla="*/ 6246796 h 6932078"/>
              <a:gd name="connsiteX98" fmla="*/ 175059 w 887328"/>
              <a:gd name="connsiteY98" fmla="*/ 6285297 h 6932078"/>
              <a:gd name="connsiteX99" fmla="*/ 155808 w 887328"/>
              <a:gd name="connsiteY99" fmla="*/ 6323798 h 6932078"/>
              <a:gd name="connsiteX100" fmla="*/ 78806 w 887328"/>
              <a:gd name="connsiteY100" fmla="*/ 6343048 h 6932078"/>
              <a:gd name="connsiteX101" fmla="*/ 11429 w 887328"/>
              <a:gd name="connsiteY101" fmla="*/ 6362299 h 6932078"/>
              <a:gd name="connsiteX102" fmla="*/ 1804 w 887328"/>
              <a:gd name="connsiteY102" fmla="*/ 6391175 h 6932078"/>
              <a:gd name="connsiteX103" fmla="*/ 69181 w 887328"/>
              <a:gd name="connsiteY103" fmla="*/ 6439301 h 6932078"/>
              <a:gd name="connsiteX104" fmla="*/ 107682 w 887328"/>
              <a:gd name="connsiteY104" fmla="*/ 6429676 h 6932078"/>
              <a:gd name="connsiteX105" fmla="*/ 136558 w 887328"/>
              <a:gd name="connsiteY105" fmla="*/ 6400800 h 6932078"/>
              <a:gd name="connsiteX106" fmla="*/ 146183 w 887328"/>
              <a:gd name="connsiteY106" fmla="*/ 6516303 h 6932078"/>
              <a:gd name="connsiteX107" fmla="*/ 175059 w 887328"/>
              <a:gd name="connsiteY107" fmla="*/ 6622181 h 6932078"/>
              <a:gd name="connsiteX108" fmla="*/ 194309 w 887328"/>
              <a:gd name="connsiteY108" fmla="*/ 6689558 h 6932078"/>
              <a:gd name="connsiteX109" fmla="*/ 184684 w 887328"/>
              <a:gd name="connsiteY109" fmla="*/ 6776185 h 6932078"/>
              <a:gd name="connsiteX110" fmla="*/ 165433 w 887328"/>
              <a:gd name="connsiteY110" fmla="*/ 6833937 h 6932078"/>
              <a:gd name="connsiteX111" fmla="*/ 155808 w 887328"/>
              <a:gd name="connsiteY111" fmla="*/ 6872438 h 6932078"/>
              <a:gd name="connsiteX112" fmla="*/ 444566 w 887328"/>
              <a:gd name="connsiteY112" fmla="*/ 6901314 h 6932078"/>
              <a:gd name="connsiteX113" fmla="*/ 531193 w 887328"/>
              <a:gd name="connsiteY113" fmla="*/ 6910939 h 6932078"/>
              <a:gd name="connsiteX114" fmla="*/ 839202 w 887328"/>
              <a:gd name="connsiteY114" fmla="*/ 6910939 h 6932078"/>
              <a:gd name="connsiteX115" fmla="*/ 887328 w 887328"/>
              <a:gd name="connsiteY115" fmla="*/ 6853187 h 6932078"/>
              <a:gd name="connsiteX116" fmla="*/ 858452 w 887328"/>
              <a:gd name="connsiteY116" fmla="*/ 6747309 h 6932078"/>
              <a:gd name="connsiteX117" fmla="*/ 829576 w 887328"/>
              <a:gd name="connsiteY117" fmla="*/ 6728059 h 6932078"/>
              <a:gd name="connsiteX118" fmla="*/ 819951 w 887328"/>
              <a:gd name="connsiteY118" fmla="*/ 6699183 h 6932078"/>
              <a:gd name="connsiteX119" fmla="*/ 800701 w 887328"/>
              <a:gd name="connsiteY119" fmla="*/ 6651057 h 6932078"/>
              <a:gd name="connsiteX120" fmla="*/ 791075 w 887328"/>
              <a:gd name="connsiteY120" fmla="*/ 6602930 h 6932078"/>
              <a:gd name="connsiteX121" fmla="*/ 781450 w 887328"/>
              <a:gd name="connsiteY121" fmla="*/ 6448926 h 6932078"/>
              <a:gd name="connsiteX122" fmla="*/ 771825 w 887328"/>
              <a:gd name="connsiteY122" fmla="*/ 6410425 h 6932078"/>
              <a:gd name="connsiteX123" fmla="*/ 762200 w 887328"/>
              <a:gd name="connsiteY123" fmla="*/ 6217920 h 6932078"/>
              <a:gd name="connsiteX124" fmla="*/ 733324 w 887328"/>
              <a:gd name="connsiteY124" fmla="*/ 6150543 h 6932078"/>
              <a:gd name="connsiteX125" fmla="*/ 665947 w 887328"/>
              <a:gd name="connsiteY125" fmla="*/ 6054290 h 6932078"/>
              <a:gd name="connsiteX126" fmla="*/ 637071 w 887328"/>
              <a:gd name="connsiteY126" fmla="*/ 5986914 h 6932078"/>
              <a:gd name="connsiteX127" fmla="*/ 617821 w 887328"/>
              <a:gd name="connsiteY127" fmla="*/ 5929162 h 6932078"/>
              <a:gd name="connsiteX128" fmla="*/ 608195 w 887328"/>
              <a:gd name="connsiteY128" fmla="*/ 5890661 h 6932078"/>
              <a:gd name="connsiteX129" fmla="*/ 588945 w 887328"/>
              <a:gd name="connsiteY129" fmla="*/ 5852160 h 6932078"/>
              <a:gd name="connsiteX130" fmla="*/ 579320 w 887328"/>
              <a:gd name="connsiteY130" fmla="*/ 5804034 h 6932078"/>
              <a:gd name="connsiteX131" fmla="*/ 560069 w 887328"/>
              <a:gd name="connsiteY131" fmla="*/ 5678905 h 6932078"/>
              <a:gd name="connsiteX132" fmla="*/ 540819 w 887328"/>
              <a:gd name="connsiteY132" fmla="*/ 5515276 h 6932078"/>
              <a:gd name="connsiteX133" fmla="*/ 511943 w 887328"/>
              <a:gd name="connsiteY133" fmla="*/ 5457524 h 6932078"/>
              <a:gd name="connsiteX134" fmla="*/ 473442 w 887328"/>
              <a:gd name="connsiteY134" fmla="*/ 5390147 h 6932078"/>
              <a:gd name="connsiteX135" fmla="*/ 463816 w 887328"/>
              <a:gd name="connsiteY135" fmla="*/ 5342021 h 6932078"/>
              <a:gd name="connsiteX136" fmla="*/ 492692 w 887328"/>
              <a:gd name="connsiteY136" fmla="*/ 5178392 h 6932078"/>
              <a:gd name="connsiteX137" fmla="*/ 502318 w 887328"/>
              <a:gd name="connsiteY137" fmla="*/ 5149516 h 6932078"/>
              <a:gd name="connsiteX138" fmla="*/ 463816 w 887328"/>
              <a:gd name="connsiteY138" fmla="*/ 5082139 h 6932078"/>
              <a:gd name="connsiteX139" fmla="*/ 454191 w 887328"/>
              <a:gd name="connsiteY139" fmla="*/ 5034013 h 6932078"/>
              <a:gd name="connsiteX140" fmla="*/ 444566 w 887328"/>
              <a:gd name="connsiteY140" fmla="*/ 4995512 h 6932078"/>
              <a:gd name="connsiteX141" fmla="*/ 454191 w 887328"/>
              <a:gd name="connsiteY141" fmla="*/ 4928135 h 6932078"/>
              <a:gd name="connsiteX142" fmla="*/ 473442 w 887328"/>
              <a:gd name="connsiteY142" fmla="*/ 4475747 h 6932078"/>
              <a:gd name="connsiteX143" fmla="*/ 483067 w 887328"/>
              <a:gd name="connsiteY143" fmla="*/ 4427621 h 6932078"/>
              <a:gd name="connsiteX144" fmla="*/ 521568 w 887328"/>
              <a:gd name="connsiteY144" fmla="*/ 4350619 h 6932078"/>
              <a:gd name="connsiteX145" fmla="*/ 560069 w 887328"/>
              <a:gd name="connsiteY145" fmla="*/ 4244741 h 6932078"/>
              <a:gd name="connsiteX146" fmla="*/ 579320 w 887328"/>
              <a:gd name="connsiteY146" fmla="*/ 4158114 h 6932078"/>
              <a:gd name="connsiteX147" fmla="*/ 588945 w 887328"/>
              <a:gd name="connsiteY147" fmla="*/ 3801979 h 6932078"/>
              <a:gd name="connsiteX148" fmla="*/ 608195 w 887328"/>
              <a:gd name="connsiteY148" fmla="*/ 3773103 h 6932078"/>
              <a:gd name="connsiteX149" fmla="*/ 617821 w 887328"/>
              <a:gd name="connsiteY149" fmla="*/ 3744227 h 6932078"/>
              <a:gd name="connsiteX150" fmla="*/ 627446 w 887328"/>
              <a:gd name="connsiteY150" fmla="*/ 3667225 h 6932078"/>
              <a:gd name="connsiteX151" fmla="*/ 646696 w 887328"/>
              <a:gd name="connsiteY151" fmla="*/ 3638349 h 6932078"/>
              <a:gd name="connsiteX152" fmla="*/ 685198 w 887328"/>
              <a:gd name="connsiteY152" fmla="*/ 3551722 h 6932078"/>
              <a:gd name="connsiteX153" fmla="*/ 694823 w 887328"/>
              <a:gd name="connsiteY153" fmla="*/ 3513221 h 6932078"/>
              <a:gd name="connsiteX154" fmla="*/ 685198 w 887328"/>
              <a:gd name="connsiteY154" fmla="*/ 3436219 h 6932078"/>
              <a:gd name="connsiteX155" fmla="*/ 646696 w 887328"/>
              <a:gd name="connsiteY155" fmla="*/ 3330341 h 6932078"/>
              <a:gd name="connsiteX156" fmla="*/ 656322 w 887328"/>
              <a:gd name="connsiteY156" fmla="*/ 3262964 h 6932078"/>
              <a:gd name="connsiteX157" fmla="*/ 685198 w 887328"/>
              <a:gd name="connsiteY157" fmla="*/ 3214838 h 6932078"/>
              <a:gd name="connsiteX158" fmla="*/ 704448 w 887328"/>
              <a:gd name="connsiteY158" fmla="*/ 3176337 h 6932078"/>
              <a:gd name="connsiteX159" fmla="*/ 733324 w 887328"/>
              <a:gd name="connsiteY159" fmla="*/ 3060834 h 6932078"/>
              <a:gd name="connsiteX160" fmla="*/ 742949 w 887328"/>
              <a:gd name="connsiteY160" fmla="*/ 3022333 h 6932078"/>
              <a:gd name="connsiteX161" fmla="*/ 771825 w 887328"/>
              <a:gd name="connsiteY161" fmla="*/ 2954956 h 6932078"/>
              <a:gd name="connsiteX162" fmla="*/ 810326 w 887328"/>
              <a:gd name="connsiteY162" fmla="*/ 2829827 h 6932078"/>
              <a:gd name="connsiteX163" fmla="*/ 829576 w 887328"/>
              <a:gd name="connsiteY163" fmla="*/ 2560320 h 6932078"/>
              <a:gd name="connsiteX164" fmla="*/ 848827 w 887328"/>
              <a:gd name="connsiteY164" fmla="*/ 2521819 h 6932078"/>
              <a:gd name="connsiteX165" fmla="*/ 868078 w 887328"/>
              <a:gd name="connsiteY165" fmla="*/ 2473693 h 6932078"/>
              <a:gd name="connsiteX166" fmla="*/ 887328 w 887328"/>
              <a:gd name="connsiteY166" fmla="*/ 2415941 h 6932078"/>
              <a:gd name="connsiteX167" fmla="*/ 877703 w 887328"/>
              <a:gd name="connsiteY167" fmla="*/ 2387065 h 6932078"/>
              <a:gd name="connsiteX168" fmla="*/ 829576 w 887328"/>
              <a:gd name="connsiteY168" fmla="*/ 2319688 h 6932078"/>
              <a:gd name="connsiteX169" fmla="*/ 848827 w 887328"/>
              <a:gd name="connsiteY169" fmla="*/ 1953928 h 6932078"/>
              <a:gd name="connsiteX170" fmla="*/ 829576 w 887328"/>
              <a:gd name="connsiteY170" fmla="*/ 1876926 h 6932078"/>
              <a:gd name="connsiteX171" fmla="*/ 819951 w 887328"/>
              <a:gd name="connsiteY171" fmla="*/ 1828800 h 6932078"/>
              <a:gd name="connsiteX172" fmla="*/ 810326 w 887328"/>
              <a:gd name="connsiteY172" fmla="*/ 1799924 h 6932078"/>
              <a:gd name="connsiteX173" fmla="*/ 791075 w 887328"/>
              <a:gd name="connsiteY173" fmla="*/ 1684421 h 6932078"/>
              <a:gd name="connsiteX174" fmla="*/ 800701 w 887328"/>
              <a:gd name="connsiteY174" fmla="*/ 1588168 h 6932078"/>
              <a:gd name="connsiteX175" fmla="*/ 829576 w 887328"/>
              <a:gd name="connsiteY175" fmla="*/ 1491916 h 6932078"/>
              <a:gd name="connsiteX176" fmla="*/ 839202 w 887328"/>
              <a:gd name="connsiteY176" fmla="*/ 1434164 h 6932078"/>
              <a:gd name="connsiteX177" fmla="*/ 800701 w 887328"/>
              <a:gd name="connsiteY177" fmla="*/ 1289785 h 6932078"/>
              <a:gd name="connsiteX178" fmla="*/ 810326 w 887328"/>
              <a:gd name="connsiteY178" fmla="*/ 1145406 h 6932078"/>
              <a:gd name="connsiteX179" fmla="*/ 791075 w 887328"/>
              <a:gd name="connsiteY179" fmla="*/ 895149 h 6932078"/>
              <a:gd name="connsiteX180" fmla="*/ 800701 w 887328"/>
              <a:gd name="connsiteY180" fmla="*/ 308008 h 6932078"/>
              <a:gd name="connsiteX181" fmla="*/ 791075 w 887328"/>
              <a:gd name="connsiteY181" fmla="*/ 19250 h 6932078"/>
              <a:gd name="connsiteX182" fmla="*/ 665947 w 887328"/>
              <a:gd name="connsiteY182" fmla="*/ 9625 h 6932078"/>
              <a:gd name="connsiteX183" fmla="*/ 627446 w 887328"/>
              <a:gd name="connsiteY183" fmla="*/ 0 h 6932078"/>
              <a:gd name="connsiteX184" fmla="*/ 598570 w 887328"/>
              <a:gd name="connsiteY184" fmla="*/ 28876 h 693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887328" h="6932078">
                <a:moveTo>
                  <a:pt x="598570" y="28876"/>
                </a:moveTo>
                <a:cubicBezTo>
                  <a:pt x="587341" y="41710"/>
                  <a:pt x="575667" y="63632"/>
                  <a:pt x="560069" y="77002"/>
                </a:cubicBezTo>
                <a:cubicBezTo>
                  <a:pt x="552366" y="83605"/>
                  <a:pt x="540002" y="81593"/>
                  <a:pt x="531193" y="86627"/>
                </a:cubicBezTo>
                <a:cubicBezTo>
                  <a:pt x="517265" y="94586"/>
                  <a:pt x="505526" y="105878"/>
                  <a:pt x="492692" y="115503"/>
                </a:cubicBezTo>
                <a:cubicBezTo>
                  <a:pt x="479930" y="134646"/>
                  <a:pt x="459157" y="149345"/>
                  <a:pt x="483067" y="173255"/>
                </a:cubicBezTo>
                <a:cubicBezTo>
                  <a:pt x="490241" y="180429"/>
                  <a:pt x="502318" y="179672"/>
                  <a:pt x="511943" y="182880"/>
                </a:cubicBezTo>
                <a:cubicBezTo>
                  <a:pt x="515151" y="192505"/>
                  <a:pt x="523003" y="201712"/>
                  <a:pt x="521568" y="211756"/>
                </a:cubicBezTo>
                <a:cubicBezTo>
                  <a:pt x="519347" y="227300"/>
                  <a:pt x="492376" y="265169"/>
                  <a:pt x="483067" y="279133"/>
                </a:cubicBezTo>
                <a:cubicBezTo>
                  <a:pt x="489484" y="320842"/>
                  <a:pt x="495380" y="362635"/>
                  <a:pt x="502318" y="404261"/>
                </a:cubicBezTo>
                <a:cubicBezTo>
                  <a:pt x="505008" y="420398"/>
                  <a:pt x="504627" y="437754"/>
                  <a:pt x="511943" y="452387"/>
                </a:cubicBezTo>
                <a:cubicBezTo>
                  <a:pt x="518031" y="464562"/>
                  <a:pt x="531194" y="471638"/>
                  <a:pt x="540819" y="481263"/>
                </a:cubicBezTo>
                <a:cubicBezTo>
                  <a:pt x="547236" y="494097"/>
                  <a:pt x="558485" y="505503"/>
                  <a:pt x="560069" y="519764"/>
                </a:cubicBezTo>
                <a:cubicBezTo>
                  <a:pt x="562417" y="540897"/>
                  <a:pt x="546958" y="575281"/>
                  <a:pt x="540819" y="596766"/>
                </a:cubicBezTo>
                <a:cubicBezTo>
                  <a:pt x="537185" y="609486"/>
                  <a:pt x="534827" y="622547"/>
                  <a:pt x="531193" y="635267"/>
                </a:cubicBezTo>
                <a:cubicBezTo>
                  <a:pt x="528406" y="645023"/>
                  <a:pt x="524355" y="654387"/>
                  <a:pt x="521568" y="664143"/>
                </a:cubicBezTo>
                <a:cubicBezTo>
                  <a:pt x="517934" y="676863"/>
                  <a:pt x="516126" y="690094"/>
                  <a:pt x="511943" y="702644"/>
                </a:cubicBezTo>
                <a:cubicBezTo>
                  <a:pt x="506479" y="719035"/>
                  <a:pt x="498156" y="734379"/>
                  <a:pt x="492692" y="750770"/>
                </a:cubicBezTo>
                <a:cubicBezTo>
                  <a:pt x="488509" y="763320"/>
                  <a:pt x="486701" y="776552"/>
                  <a:pt x="483067" y="789272"/>
                </a:cubicBezTo>
                <a:cubicBezTo>
                  <a:pt x="480280" y="799027"/>
                  <a:pt x="475903" y="808304"/>
                  <a:pt x="473442" y="818147"/>
                </a:cubicBezTo>
                <a:cubicBezTo>
                  <a:pt x="469474" y="834019"/>
                  <a:pt x="469560" y="850956"/>
                  <a:pt x="463816" y="866274"/>
                </a:cubicBezTo>
                <a:cubicBezTo>
                  <a:pt x="459754" y="877105"/>
                  <a:pt x="450983" y="885524"/>
                  <a:pt x="444566" y="895149"/>
                </a:cubicBezTo>
                <a:cubicBezTo>
                  <a:pt x="447776" y="927246"/>
                  <a:pt x="449543" y="991841"/>
                  <a:pt x="463816" y="1029903"/>
                </a:cubicBezTo>
                <a:cubicBezTo>
                  <a:pt x="468854" y="1043338"/>
                  <a:pt x="476650" y="1055570"/>
                  <a:pt x="483067" y="1068404"/>
                </a:cubicBezTo>
                <a:cubicBezTo>
                  <a:pt x="503099" y="1148534"/>
                  <a:pt x="478707" y="1069308"/>
                  <a:pt x="511943" y="1135781"/>
                </a:cubicBezTo>
                <a:cubicBezTo>
                  <a:pt x="516480" y="1144856"/>
                  <a:pt x="518898" y="1154869"/>
                  <a:pt x="521568" y="1164657"/>
                </a:cubicBezTo>
                <a:cubicBezTo>
                  <a:pt x="554135" y="1284069"/>
                  <a:pt x="528290" y="1204070"/>
                  <a:pt x="550444" y="1270535"/>
                </a:cubicBezTo>
                <a:cubicBezTo>
                  <a:pt x="541034" y="1317588"/>
                  <a:pt x="545479" y="1317310"/>
                  <a:pt x="521568" y="1357162"/>
                </a:cubicBezTo>
                <a:cubicBezTo>
                  <a:pt x="509664" y="1377001"/>
                  <a:pt x="483067" y="1414914"/>
                  <a:pt x="483067" y="1414914"/>
                </a:cubicBezTo>
                <a:cubicBezTo>
                  <a:pt x="479859" y="1434164"/>
                  <a:pt x="479050" y="1453972"/>
                  <a:pt x="473442" y="1472665"/>
                </a:cubicBezTo>
                <a:cubicBezTo>
                  <a:pt x="469319" y="1486408"/>
                  <a:pt x="459843" y="1497978"/>
                  <a:pt x="454191" y="1511166"/>
                </a:cubicBezTo>
                <a:cubicBezTo>
                  <a:pt x="443093" y="1537062"/>
                  <a:pt x="440590" y="1559924"/>
                  <a:pt x="434941" y="1588168"/>
                </a:cubicBezTo>
                <a:cubicBezTo>
                  <a:pt x="441358" y="1613835"/>
                  <a:pt x="445149" y="1640306"/>
                  <a:pt x="454191" y="1665170"/>
                </a:cubicBezTo>
                <a:cubicBezTo>
                  <a:pt x="458144" y="1676042"/>
                  <a:pt x="468885" y="1683413"/>
                  <a:pt x="473442" y="1694046"/>
                </a:cubicBezTo>
                <a:cubicBezTo>
                  <a:pt x="478653" y="1706205"/>
                  <a:pt x="479859" y="1719713"/>
                  <a:pt x="483067" y="1732547"/>
                </a:cubicBezTo>
                <a:cubicBezTo>
                  <a:pt x="479859" y="1755006"/>
                  <a:pt x="481868" y="1778860"/>
                  <a:pt x="473442" y="1799924"/>
                </a:cubicBezTo>
                <a:cubicBezTo>
                  <a:pt x="468387" y="1812563"/>
                  <a:pt x="451320" y="1816981"/>
                  <a:pt x="444566" y="1828800"/>
                </a:cubicBezTo>
                <a:cubicBezTo>
                  <a:pt x="438003" y="1840286"/>
                  <a:pt x="438149" y="1854467"/>
                  <a:pt x="434941" y="1867301"/>
                </a:cubicBezTo>
                <a:cubicBezTo>
                  <a:pt x="438149" y="1883343"/>
                  <a:pt x="438822" y="1900109"/>
                  <a:pt x="444566" y="1915427"/>
                </a:cubicBezTo>
                <a:cubicBezTo>
                  <a:pt x="448628" y="1926259"/>
                  <a:pt x="458643" y="1933956"/>
                  <a:pt x="463816" y="1944303"/>
                </a:cubicBezTo>
                <a:cubicBezTo>
                  <a:pt x="468353" y="1953378"/>
                  <a:pt x="470233" y="1963554"/>
                  <a:pt x="473442" y="1973179"/>
                </a:cubicBezTo>
                <a:cubicBezTo>
                  <a:pt x="454798" y="2047748"/>
                  <a:pt x="479052" y="1978800"/>
                  <a:pt x="434941" y="2040556"/>
                </a:cubicBezTo>
                <a:cubicBezTo>
                  <a:pt x="420072" y="2061373"/>
                  <a:pt x="413920" y="2084366"/>
                  <a:pt x="406065" y="2107933"/>
                </a:cubicBezTo>
                <a:cubicBezTo>
                  <a:pt x="409273" y="2133600"/>
                  <a:pt x="411063" y="2159485"/>
                  <a:pt x="415690" y="2184935"/>
                </a:cubicBezTo>
                <a:cubicBezTo>
                  <a:pt x="419736" y="2207190"/>
                  <a:pt x="435085" y="2233350"/>
                  <a:pt x="444566" y="2252312"/>
                </a:cubicBezTo>
                <a:cubicBezTo>
                  <a:pt x="476043" y="2378224"/>
                  <a:pt x="444566" y="2237059"/>
                  <a:pt x="444566" y="2541069"/>
                </a:cubicBezTo>
                <a:cubicBezTo>
                  <a:pt x="444566" y="2576641"/>
                  <a:pt x="457723" y="2580938"/>
                  <a:pt x="473442" y="2608446"/>
                </a:cubicBezTo>
                <a:cubicBezTo>
                  <a:pt x="522290" y="2693930"/>
                  <a:pt x="465041" y="2605471"/>
                  <a:pt x="511943" y="2675823"/>
                </a:cubicBezTo>
                <a:cubicBezTo>
                  <a:pt x="515151" y="2723949"/>
                  <a:pt x="516519" y="2772234"/>
                  <a:pt x="521568" y="2820202"/>
                </a:cubicBezTo>
                <a:cubicBezTo>
                  <a:pt x="524346" y="2846594"/>
                  <a:pt x="545062" y="2894926"/>
                  <a:pt x="550444" y="2916455"/>
                </a:cubicBezTo>
                <a:lnTo>
                  <a:pt x="560069" y="2954956"/>
                </a:lnTo>
                <a:cubicBezTo>
                  <a:pt x="556861" y="2964581"/>
                  <a:pt x="553231" y="2974076"/>
                  <a:pt x="550444" y="2983832"/>
                </a:cubicBezTo>
                <a:cubicBezTo>
                  <a:pt x="546810" y="2996552"/>
                  <a:pt x="545464" y="3009947"/>
                  <a:pt x="540819" y="3022333"/>
                </a:cubicBezTo>
                <a:cubicBezTo>
                  <a:pt x="524955" y="3064637"/>
                  <a:pt x="522626" y="3054171"/>
                  <a:pt x="502318" y="3089709"/>
                </a:cubicBezTo>
                <a:cubicBezTo>
                  <a:pt x="468534" y="3148830"/>
                  <a:pt x="501225" y="3110052"/>
                  <a:pt x="454191" y="3157086"/>
                </a:cubicBezTo>
                <a:cubicBezTo>
                  <a:pt x="450983" y="3176337"/>
                  <a:pt x="447326" y="3195518"/>
                  <a:pt x="444566" y="3214838"/>
                </a:cubicBezTo>
                <a:cubicBezTo>
                  <a:pt x="440908" y="3240445"/>
                  <a:pt x="440361" y="3266547"/>
                  <a:pt x="434941" y="3291840"/>
                </a:cubicBezTo>
                <a:cubicBezTo>
                  <a:pt x="430689" y="3311682"/>
                  <a:pt x="422107" y="3330341"/>
                  <a:pt x="415690" y="3349592"/>
                </a:cubicBezTo>
                <a:lnTo>
                  <a:pt x="406065" y="3378467"/>
                </a:lnTo>
                <a:cubicBezTo>
                  <a:pt x="383957" y="3555337"/>
                  <a:pt x="415730" y="3394417"/>
                  <a:pt x="377189" y="3484345"/>
                </a:cubicBezTo>
                <a:cubicBezTo>
                  <a:pt x="348103" y="3552211"/>
                  <a:pt x="393546" y="3496864"/>
                  <a:pt x="338688" y="3551722"/>
                </a:cubicBezTo>
                <a:lnTo>
                  <a:pt x="319438" y="3609474"/>
                </a:lnTo>
                <a:cubicBezTo>
                  <a:pt x="316230" y="3619099"/>
                  <a:pt x="312273" y="3628506"/>
                  <a:pt x="309812" y="3638349"/>
                </a:cubicBezTo>
                <a:cubicBezTo>
                  <a:pt x="306604" y="3651183"/>
                  <a:pt x="303821" y="3664130"/>
                  <a:pt x="300187" y="3676850"/>
                </a:cubicBezTo>
                <a:cubicBezTo>
                  <a:pt x="297400" y="3686606"/>
                  <a:pt x="296900" y="3697803"/>
                  <a:pt x="290562" y="3705726"/>
                </a:cubicBezTo>
                <a:cubicBezTo>
                  <a:pt x="283335" y="3714759"/>
                  <a:pt x="271311" y="3718560"/>
                  <a:pt x="261686" y="3724977"/>
                </a:cubicBezTo>
                <a:cubicBezTo>
                  <a:pt x="254323" y="3754431"/>
                  <a:pt x="254968" y="3770197"/>
                  <a:pt x="232810" y="3792354"/>
                </a:cubicBezTo>
                <a:cubicBezTo>
                  <a:pt x="224630" y="3800534"/>
                  <a:pt x="213559" y="3805187"/>
                  <a:pt x="203934" y="3811604"/>
                </a:cubicBezTo>
                <a:cubicBezTo>
                  <a:pt x="170047" y="3862437"/>
                  <a:pt x="201897" y="3821601"/>
                  <a:pt x="146183" y="3869356"/>
                </a:cubicBezTo>
                <a:cubicBezTo>
                  <a:pt x="120408" y="3891449"/>
                  <a:pt x="108452" y="3908704"/>
                  <a:pt x="88431" y="3936733"/>
                </a:cubicBezTo>
                <a:cubicBezTo>
                  <a:pt x="81707" y="3946146"/>
                  <a:pt x="74354" y="3955261"/>
                  <a:pt x="69181" y="3965608"/>
                </a:cubicBezTo>
                <a:cubicBezTo>
                  <a:pt x="64643" y="3974683"/>
                  <a:pt x="62342" y="3984728"/>
                  <a:pt x="59555" y="3994484"/>
                </a:cubicBezTo>
                <a:cubicBezTo>
                  <a:pt x="55921" y="4007204"/>
                  <a:pt x="55846" y="4021153"/>
                  <a:pt x="49930" y="4032985"/>
                </a:cubicBezTo>
                <a:cubicBezTo>
                  <a:pt x="39583" y="4053679"/>
                  <a:pt x="11429" y="4090737"/>
                  <a:pt x="11429" y="4090737"/>
                </a:cubicBezTo>
                <a:cubicBezTo>
                  <a:pt x="17846" y="4119613"/>
                  <a:pt x="21326" y="4149302"/>
                  <a:pt x="30680" y="4177364"/>
                </a:cubicBezTo>
                <a:cubicBezTo>
                  <a:pt x="34338" y="4188338"/>
                  <a:pt x="45232" y="4195669"/>
                  <a:pt x="49930" y="4206240"/>
                </a:cubicBezTo>
                <a:cubicBezTo>
                  <a:pt x="95745" y="4309326"/>
                  <a:pt x="44867" y="4227521"/>
                  <a:pt x="88431" y="4292867"/>
                </a:cubicBezTo>
                <a:cubicBezTo>
                  <a:pt x="92969" y="4306481"/>
                  <a:pt x="107682" y="4348162"/>
                  <a:pt x="107682" y="4360244"/>
                </a:cubicBezTo>
                <a:cubicBezTo>
                  <a:pt x="107682" y="4370390"/>
                  <a:pt x="100843" y="4379364"/>
                  <a:pt x="98056" y="4389120"/>
                </a:cubicBezTo>
                <a:cubicBezTo>
                  <a:pt x="81420" y="4447344"/>
                  <a:pt x="100152" y="4411993"/>
                  <a:pt x="59555" y="4466122"/>
                </a:cubicBezTo>
                <a:cubicBezTo>
                  <a:pt x="56347" y="4478956"/>
                  <a:pt x="49930" y="4491394"/>
                  <a:pt x="49930" y="4504623"/>
                </a:cubicBezTo>
                <a:cubicBezTo>
                  <a:pt x="49930" y="4518787"/>
                  <a:pt x="75046" y="4564480"/>
                  <a:pt x="78806" y="4572000"/>
                </a:cubicBezTo>
                <a:cubicBezTo>
                  <a:pt x="72389" y="4591251"/>
                  <a:pt x="62425" y="4609664"/>
                  <a:pt x="59555" y="4629752"/>
                </a:cubicBezTo>
                <a:cubicBezTo>
                  <a:pt x="52734" y="4677500"/>
                  <a:pt x="55256" y="4726192"/>
                  <a:pt x="49930" y="4774130"/>
                </a:cubicBezTo>
                <a:cubicBezTo>
                  <a:pt x="48810" y="4784214"/>
                  <a:pt x="46643" y="4795083"/>
                  <a:pt x="40305" y="4803006"/>
                </a:cubicBezTo>
                <a:cubicBezTo>
                  <a:pt x="33078" y="4812039"/>
                  <a:pt x="21054" y="4815840"/>
                  <a:pt x="11429" y="4822257"/>
                </a:cubicBezTo>
                <a:cubicBezTo>
                  <a:pt x="-1213" y="4872826"/>
                  <a:pt x="-6205" y="4873104"/>
                  <a:pt x="11429" y="4937760"/>
                </a:cubicBezTo>
                <a:cubicBezTo>
                  <a:pt x="14473" y="4948921"/>
                  <a:pt x="24263" y="4957011"/>
                  <a:pt x="30680" y="4966636"/>
                </a:cubicBezTo>
                <a:cubicBezTo>
                  <a:pt x="54113" y="5036937"/>
                  <a:pt x="45009" y="5004701"/>
                  <a:pt x="59555" y="5062888"/>
                </a:cubicBezTo>
                <a:cubicBezTo>
                  <a:pt x="62764" y="5114223"/>
                  <a:pt x="64063" y="5165713"/>
                  <a:pt x="69181" y="5216893"/>
                </a:cubicBezTo>
                <a:cubicBezTo>
                  <a:pt x="70497" y="5230056"/>
                  <a:pt x="77165" y="5242268"/>
                  <a:pt x="78806" y="5255394"/>
                </a:cubicBezTo>
                <a:cubicBezTo>
                  <a:pt x="105484" y="5468825"/>
                  <a:pt x="61158" y="5392553"/>
                  <a:pt x="117307" y="5476775"/>
                </a:cubicBezTo>
                <a:cubicBezTo>
                  <a:pt x="114099" y="5537735"/>
                  <a:pt x="112970" y="5598840"/>
                  <a:pt x="107682" y="5659655"/>
                </a:cubicBezTo>
                <a:cubicBezTo>
                  <a:pt x="106536" y="5672834"/>
                  <a:pt x="98856" y="5684952"/>
                  <a:pt x="98056" y="5698156"/>
                </a:cubicBezTo>
                <a:cubicBezTo>
                  <a:pt x="75498" y="6070361"/>
                  <a:pt x="106306" y="5870033"/>
                  <a:pt x="78806" y="6035040"/>
                </a:cubicBezTo>
                <a:cubicBezTo>
                  <a:pt x="142649" y="6162730"/>
                  <a:pt x="65194" y="6003279"/>
                  <a:pt x="107682" y="6102417"/>
                </a:cubicBezTo>
                <a:cubicBezTo>
                  <a:pt x="122338" y="6136614"/>
                  <a:pt x="126848" y="6140791"/>
                  <a:pt x="146183" y="6169794"/>
                </a:cubicBezTo>
                <a:cubicBezTo>
                  <a:pt x="149391" y="6179419"/>
                  <a:pt x="153347" y="6188826"/>
                  <a:pt x="155808" y="6198669"/>
                </a:cubicBezTo>
                <a:cubicBezTo>
                  <a:pt x="159776" y="6214541"/>
                  <a:pt x="161884" y="6230826"/>
                  <a:pt x="165433" y="6246796"/>
                </a:cubicBezTo>
                <a:cubicBezTo>
                  <a:pt x="168303" y="6259710"/>
                  <a:pt x="171850" y="6272463"/>
                  <a:pt x="175059" y="6285297"/>
                </a:cubicBezTo>
                <a:cubicBezTo>
                  <a:pt x="168642" y="6298131"/>
                  <a:pt x="168112" y="6316416"/>
                  <a:pt x="155808" y="6323798"/>
                </a:cubicBezTo>
                <a:cubicBezTo>
                  <a:pt x="133121" y="6337410"/>
                  <a:pt x="104245" y="6335779"/>
                  <a:pt x="78806" y="6343048"/>
                </a:cubicBezTo>
                <a:lnTo>
                  <a:pt x="11429" y="6362299"/>
                </a:lnTo>
                <a:cubicBezTo>
                  <a:pt x="8221" y="6371924"/>
                  <a:pt x="-2733" y="6382100"/>
                  <a:pt x="1804" y="6391175"/>
                </a:cubicBezTo>
                <a:cubicBezTo>
                  <a:pt x="4788" y="6397142"/>
                  <a:pt x="59244" y="6432676"/>
                  <a:pt x="69181" y="6439301"/>
                </a:cubicBezTo>
                <a:cubicBezTo>
                  <a:pt x="82015" y="6436093"/>
                  <a:pt x="96196" y="6436239"/>
                  <a:pt x="107682" y="6429676"/>
                </a:cubicBezTo>
                <a:cubicBezTo>
                  <a:pt x="119501" y="6422922"/>
                  <a:pt x="131030" y="6388361"/>
                  <a:pt x="136558" y="6400800"/>
                </a:cubicBezTo>
                <a:cubicBezTo>
                  <a:pt x="152249" y="6436105"/>
                  <a:pt x="140452" y="6478096"/>
                  <a:pt x="146183" y="6516303"/>
                </a:cubicBezTo>
                <a:cubicBezTo>
                  <a:pt x="157022" y="6588562"/>
                  <a:pt x="161235" y="6573799"/>
                  <a:pt x="175059" y="6622181"/>
                </a:cubicBezTo>
                <a:cubicBezTo>
                  <a:pt x="199239" y="6706810"/>
                  <a:pt x="171225" y="6620303"/>
                  <a:pt x="194309" y="6689558"/>
                </a:cubicBezTo>
                <a:cubicBezTo>
                  <a:pt x="191101" y="6718434"/>
                  <a:pt x="190382" y="6747696"/>
                  <a:pt x="184684" y="6776185"/>
                </a:cubicBezTo>
                <a:cubicBezTo>
                  <a:pt x="180704" y="6796083"/>
                  <a:pt x="170354" y="6814251"/>
                  <a:pt x="165433" y="6833937"/>
                </a:cubicBezTo>
                <a:lnTo>
                  <a:pt x="155808" y="6872438"/>
                </a:lnTo>
                <a:cubicBezTo>
                  <a:pt x="281530" y="6922726"/>
                  <a:pt x="172442" y="6885306"/>
                  <a:pt x="444566" y="6901314"/>
                </a:cubicBezTo>
                <a:cubicBezTo>
                  <a:pt x="473569" y="6903020"/>
                  <a:pt x="502317" y="6907731"/>
                  <a:pt x="531193" y="6910939"/>
                </a:cubicBezTo>
                <a:cubicBezTo>
                  <a:pt x="646660" y="6939805"/>
                  <a:pt x="626083" y="6938438"/>
                  <a:pt x="839202" y="6910939"/>
                </a:cubicBezTo>
                <a:cubicBezTo>
                  <a:pt x="852717" y="6909195"/>
                  <a:pt x="880533" y="6863380"/>
                  <a:pt x="887328" y="6853187"/>
                </a:cubicBezTo>
                <a:cubicBezTo>
                  <a:pt x="881634" y="6807637"/>
                  <a:pt x="889652" y="6778508"/>
                  <a:pt x="858452" y="6747309"/>
                </a:cubicBezTo>
                <a:cubicBezTo>
                  <a:pt x="850272" y="6739129"/>
                  <a:pt x="839201" y="6734476"/>
                  <a:pt x="829576" y="6728059"/>
                </a:cubicBezTo>
                <a:cubicBezTo>
                  <a:pt x="826368" y="6718434"/>
                  <a:pt x="823513" y="6708683"/>
                  <a:pt x="819951" y="6699183"/>
                </a:cubicBezTo>
                <a:cubicBezTo>
                  <a:pt x="813885" y="6683005"/>
                  <a:pt x="805666" y="6667606"/>
                  <a:pt x="800701" y="6651057"/>
                </a:cubicBezTo>
                <a:cubicBezTo>
                  <a:pt x="796000" y="6635387"/>
                  <a:pt x="794284" y="6618972"/>
                  <a:pt x="791075" y="6602930"/>
                </a:cubicBezTo>
                <a:cubicBezTo>
                  <a:pt x="787867" y="6551595"/>
                  <a:pt x="786568" y="6500106"/>
                  <a:pt x="781450" y="6448926"/>
                </a:cubicBezTo>
                <a:cubicBezTo>
                  <a:pt x="780134" y="6435763"/>
                  <a:pt x="772924" y="6423608"/>
                  <a:pt x="771825" y="6410425"/>
                </a:cubicBezTo>
                <a:cubicBezTo>
                  <a:pt x="766490" y="6346398"/>
                  <a:pt x="767766" y="6281927"/>
                  <a:pt x="762200" y="6217920"/>
                </a:cubicBezTo>
                <a:cubicBezTo>
                  <a:pt x="760850" y="6202396"/>
                  <a:pt x="738990" y="6159987"/>
                  <a:pt x="733324" y="6150543"/>
                </a:cubicBezTo>
                <a:cubicBezTo>
                  <a:pt x="709628" y="6111050"/>
                  <a:pt x="692268" y="6089386"/>
                  <a:pt x="665947" y="6054290"/>
                </a:cubicBezTo>
                <a:cubicBezTo>
                  <a:pt x="634962" y="5961334"/>
                  <a:pt x="684651" y="6105866"/>
                  <a:pt x="637071" y="5986914"/>
                </a:cubicBezTo>
                <a:cubicBezTo>
                  <a:pt x="629535" y="5968073"/>
                  <a:pt x="624238" y="5948413"/>
                  <a:pt x="617821" y="5929162"/>
                </a:cubicBezTo>
                <a:cubicBezTo>
                  <a:pt x="613638" y="5916612"/>
                  <a:pt x="612840" y="5903047"/>
                  <a:pt x="608195" y="5890661"/>
                </a:cubicBezTo>
                <a:cubicBezTo>
                  <a:pt x="603157" y="5877226"/>
                  <a:pt x="595362" y="5864994"/>
                  <a:pt x="588945" y="5852160"/>
                </a:cubicBezTo>
                <a:cubicBezTo>
                  <a:pt x="585737" y="5836118"/>
                  <a:pt x="581634" y="5820229"/>
                  <a:pt x="579320" y="5804034"/>
                </a:cubicBezTo>
                <a:cubicBezTo>
                  <a:pt x="560843" y="5674697"/>
                  <a:pt x="580105" y="5759052"/>
                  <a:pt x="560069" y="5678905"/>
                </a:cubicBezTo>
                <a:cubicBezTo>
                  <a:pt x="558967" y="5665678"/>
                  <a:pt x="553836" y="5551074"/>
                  <a:pt x="540819" y="5515276"/>
                </a:cubicBezTo>
                <a:cubicBezTo>
                  <a:pt x="533464" y="5495049"/>
                  <a:pt x="520684" y="5477192"/>
                  <a:pt x="511943" y="5457524"/>
                </a:cubicBezTo>
                <a:cubicBezTo>
                  <a:pt x="485219" y="5397394"/>
                  <a:pt x="527421" y="5462118"/>
                  <a:pt x="473442" y="5390147"/>
                </a:cubicBezTo>
                <a:cubicBezTo>
                  <a:pt x="470233" y="5374105"/>
                  <a:pt x="462909" y="5358356"/>
                  <a:pt x="463816" y="5342021"/>
                </a:cubicBezTo>
                <a:cubicBezTo>
                  <a:pt x="466030" y="5302177"/>
                  <a:pt x="478804" y="5227000"/>
                  <a:pt x="492692" y="5178392"/>
                </a:cubicBezTo>
                <a:cubicBezTo>
                  <a:pt x="495479" y="5168636"/>
                  <a:pt x="499109" y="5159141"/>
                  <a:pt x="502318" y="5149516"/>
                </a:cubicBezTo>
                <a:cubicBezTo>
                  <a:pt x="470811" y="5023498"/>
                  <a:pt x="521164" y="5196835"/>
                  <a:pt x="463816" y="5082139"/>
                </a:cubicBezTo>
                <a:cubicBezTo>
                  <a:pt x="456500" y="5067506"/>
                  <a:pt x="457740" y="5049983"/>
                  <a:pt x="454191" y="5034013"/>
                </a:cubicBezTo>
                <a:cubicBezTo>
                  <a:pt x="451321" y="5021099"/>
                  <a:pt x="447774" y="5008346"/>
                  <a:pt x="444566" y="4995512"/>
                </a:cubicBezTo>
                <a:cubicBezTo>
                  <a:pt x="447774" y="4973053"/>
                  <a:pt x="452137" y="4950729"/>
                  <a:pt x="454191" y="4928135"/>
                </a:cubicBezTo>
                <a:cubicBezTo>
                  <a:pt x="471279" y="4740160"/>
                  <a:pt x="460967" y="4706537"/>
                  <a:pt x="473442" y="4475747"/>
                </a:cubicBezTo>
                <a:cubicBezTo>
                  <a:pt x="474325" y="4459411"/>
                  <a:pt x="477194" y="4442890"/>
                  <a:pt x="483067" y="4427621"/>
                </a:cubicBezTo>
                <a:cubicBezTo>
                  <a:pt x="493369" y="4400837"/>
                  <a:pt x="521568" y="4350619"/>
                  <a:pt x="521568" y="4350619"/>
                </a:cubicBezTo>
                <a:cubicBezTo>
                  <a:pt x="541473" y="4211279"/>
                  <a:pt x="511916" y="4341047"/>
                  <a:pt x="560069" y="4244741"/>
                </a:cubicBezTo>
                <a:cubicBezTo>
                  <a:pt x="564598" y="4235683"/>
                  <a:pt x="578308" y="4163172"/>
                  <a:pt x="579320" y="4158114"/>
                </a:cubicBezTo>
                <a:cubicBezTo>
                  <a:pt x="582528" y="4039402"/>
                  <a:pt x="580064" y="3920401"/>
                  <a:pt x="588945" y="3801979"/>
                </a:cubicBezTo>
                <a:cubicBezTo>
                  <a:pt x="589810" y="3790443"/>
                  <a:pt x="603022" y="3783450"/>
                  <a:pt x="608195" y="3773103"/>
                </a:cubicBezTo>
                <a:cubicBezTo>
                  <a:pt x="612732" y="3764028"/>
                  <a:pt x="614612" y="3753852"/>
                  <a:pt x="617821" y="3744227"/>
                </a:cubicBezTo>
                <a:cubicBezTo>
                  <a:pt x="621029" y="3718560"/>
                  <a:pt x="620640" y="3692181"/>
                  <a:pt x="627446" y="3667225"/>
                </a:cubicBezTo>
                <a:cubicBezTo>
                  <a:pt x="630490" y="3656065"/>
                  <a:pt x="641998" y="3648920"/>
                  <a:pt x="646696" y="3638349"/>
                </a:cubicBezTo>
                <a:cubicBezTo>
                  <a:pt x="692511" y="3535265"/>
                  <a:pt x="641633" y="3617069"/>
                  <a:pt x="685198" y="3551722"/>
                </a:cubicBezTo>
                <a:cubicBezTo>
                  <a:pt x="688406" y="3538888"/>
                  <a:pt x="694823" y="3526450"/>
                  <a:pt x="694823" y="3513221"/>
                </a:cubicBezTo>
                <a:cubicBezTo>
                  <a:pt x="694823" y="3487354"/>
                  <a:pt x="689965" y="3461643"/>
                  <a:pt x="685198" y="3436219"/>
                </a:cubicBezTo>
                <a:cubicBezTo>
                  <a:pt x="670814" y="3359502"/>
                  <a:pt x="677268" y="3376199"/>
                  <a:pt x="646696" y="3330341"/>
                </a:cubicBezTo>
                <a:cubicBezTo>
                  <a:pt x="649905" y="3307882"/>
                  <a:pt x="649148" y="3284487"/>
                  <a:pt x="656322" y="3262964"/>
                </a:cubicBezTo>
                <a:cubicBezTo>
                  <a:pt x="662238" y="3245216"/>
                  <a:pt x="676113" y="3231192"/>
                  <a:pt x="685198" y="3214838"/>
                </a:cubicBezTo>
                <a:cubicBezTo>
                  <a:pt x="692166" y="3202295"/>
                  <a:pt x="699911" y="3189949"/>
                  <a:pt x="704448" y="3176337"/>
                </a:cubicBezTo>
                <a:cubicBezTo>
                  <a:pt x="704453" y="3176323"/>
                  <a:pt x="728510" y="3080092"/>
                  <a:pt x="733324" y="3060834"/>
                </a:cubicBezTo>
                <a:cubicBezTo>
                  <a:pt x="736532" y="3048000"/>
                  <a:pt x="737033" y="3034165"/>
                  <a:pt x="742949" y="3022333"/>
                </a:cubicBezTo>
                <a:cubicBezTo>
                  <a:pt x="755293" y="2997645"/>
                  <a:pt x="765755" y="2981260"/>
                  <a:pt x="771825" y="2954956"/>
                </a:cubicBezTo>
                <a:cubicBezTo>
                  <a:pt x="798407" y="2839765"/>
                  <a:pt x="771135" y="2888612"/>
                  <a:pt x="810326" y="2829827"/>
                </a:cubicBezTo>
                <a:cubicBezTo>
                  <a:pt x="848252" y="2716049"/>
                  <a:pt x="796474" y="2880304"/>
                  <a:pt x="829576" y="2560320"/>
                </a:cubicBezTo>
                <a:cubicBezTo>
                  <a:pt x="831052" y="2546048"/>
                  <a:pt x="842999" y="2534931"/>
                  <a:pt x="848827" y="2521819"/>
                </a:cubicBezTo>
                <a:cubicBezTo>
                  <a:pt x="855844" y="2506030"/>
                  <a:pt x="862173" y="2489931"/>
                  <a:pt x="868078" y="2473693"/>
                </a:cubicBezTo>
                <a:cubicBezTo>
                  <a:pt x="875013" y="2454623"/>
                  <a:pt x="887328" y="2415941"/>
                  <a:pt x="887328" y="2415941"/>
                </a:cubicBezTo>
                <a:cubicBezTo>
                  <a:pt x="884120" y="2406316"/>
                  <a:pt x="883600" y="2395321"/>
                  <a:pt x="877703" y="2387065"/>
                </a:cubicBezTo>
                <a:cubicBezTo>
                  <a:pt x="820607" y="2307130"/>
                  <a:pt x="851326" y="2384934"/>
                  <a:pt x="829576" y="2319688"/>
                </a:cubicBezTo>
                <a:cubicBezTo>
                  <a:pt x="869237" y="2121382"/>
                  <a:pt x="866153" y="2196497"/>
                  <a:pt x="848827" y="1953928"/>
                </a:cubicBezTo>
                <a:cubicBezTo>
                  <a:pt x="845279" y="1904253"/>
                  <a:pt x="839373" y="1916113"/>
                  <a:pt x="829576" y="1876926"/>
                </a:cubicBezTo>
                <a:cubicBezTo>
                  <a:pt x="825608" y="1861055"/>
                  <a:pt x="823919" y="1844671"/>
                  <a:pt x="819951" y="1828800"/>
                </a:cubicBezTo>
                <a:cubicBezTo>
                  <a:pt x="817490" y="1818957"/>
                  <a:pt x="812787" y="1809767"/>
                  <a:pt x="810326" y="1799924"/>
                </a:cubicBezTo>
                <a:cubicBezTo>
                  <a:pt x="800944" y="1762396"/>
                  <a:pt x="796508" y="1722446"/>
                  <a:pt x="791075" y="1684421"/>
                </a:cubicBezTo>
                <a:cubicBezTo>
                  <a:pt x="794284" y="1652337"/>
                  <a:pt x="796141" y="1620088"/>
                  <a:pt x="800701" y="1588168"/>
                </a:cubicBezTo>
                <a:cubicBezTo>
                  <a:pt x="817435" y="1471036"/>
                  <a:pt x="802788" y="1652634"/>
                  <a:pt x="829576" y="1491916"/>
                </a:cubicBezTo>
                <a:lnTo>
                  <a:pt x="839202" y="1434164"/>
                </a:lnTo>
                <a:cubicBezTo>
                  <a:pt x="804154" y="1329022"/>
                  <a:pt x="815330" y="1377561"/>
                  <a:pt x="800701" y="1289785"/>
                </a:cubicBezTo>
                <a:cubicBezTo>
                  <a:pt x="803909" y="1241659"/>
                  <a:pt x="810326" y="1193639"/>
                  <a:pt x="810326" y="1145406"/>
                </a:cubicBezTo>
                <a:cubicBezTo>
                  <a:pt x="810326" y="997002"/>
                  <a:pt x="808044" y="996958"/>
                  <a:pt x="791075" y="895149"/>
                </a:cubicBezTo>
                <a:cubicBezTo>
                  <a:pt x="794284" y="699435"/>
                  <a:pt x="800701" y="503748"/>
                  <a:pt x="800701" y="308008"/>
                </a:cubicBezTo>
                <a:cubicBezTo>
                  <a:pt x="800701" y="211702"/>
                  <a:pt x="830713" y="107021"/>
                  <a:pt x="791075" y="19250"/>
                </a:cubicBezTo>
                <a:cubicBezTo>
                  <a:pt x="773857" y="-18875"/>
                  <a:pt x="707656" y="12833"/>
                  <a:pt x="665947" y="9625"/>
                </a:cubicBezTo>
                <a:cubicBezTo>
                  <a:pt x="653113" y="6417"/>
                  <a:pt x="640675" y="0"/>
                  <a:pt x="627446" y="0"/>
                </a:cubicBezTo>
                <a:cubicBezTo>
                  <a:pt x="617300" y="0"/>
                  <a:pt x="609799" y="16042"/>
                  <a:pt x="598570" y="28876"/>
                </a:cubicBezTo>
                <a:close/>
              </a:path>
            </a:pathLst>
          </a:cu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13" name="Metin kutusu 12">
            <a:extLst>
              <a:ext uri="{FF2B5EF4-FFF2-40B4-BE49-F238E27FC236}">
                <a16:creationId xmlns:a16="http://schemas.microsoft.com/office/drawing/2014/main" id="{0E32F9CD-D7CE-4453-8082-1FE781BF0FAD}"/>
              </a:ext>
            </a:extLst>
          </p:cNvPr>
          <p:cNvSpPr txBox="1"/>
          <p:nvPr/>
        </p:nvSpPr>
        <p:spPr>
          <a:xfrm>
            <a:off x="6786868" y="2526666"/>
            <a:ext cx="4882217" cy="2308324"/>
          </a:xfrm>
          <a:prstGeom prst="rect">
            <a:avLst/>
          </a:prstGeom>
          <a:noFill/>
        </p:spPr>
        <p:txBody>
          <a:bodyPr wrap="square">
            <a:spAutoFit/>
          </a:bodyPr>
          <a:lstStyle/>
          <a:p>
            <a:r>
              <a:rPr lang="tr-TR" sz="2400" b="1" i="1" dirty="0">
                <a:solidFill>
                  <a:srgbClr val="FF0000">
                    <a:alpha val="80000"/>
                  </a:srgbClr>
                </a:solidFill>
                <a:latin typeface="Times New Roman" panose="02020603050405020304" pitchFamily="18" charset="0"/>
                <a:cs typeface="Times New Roman" panose="02020603050405020304" pitchFamily="18" charset="0"/>
              </a:rPr>
              <a:t>Game Feel</a:t>
            </a:r>
          </a:p>
          <a:p>
            <a:r>
              <a:rPr lang="tr-TR" sz="2000" b="1" dirty="0">
                <a:solidFill>
                  <a:schemeClr val="bg1"/>
                </a:solidFill>
                <a:latin typeface="Times New Roman" panose="02020603050405020304" pitchFamily="18" charset="0"/>
                <a:cs typeface="Times New Roman" panose="02020603050405020304" pitchFamily="18" charset="0"/>
              </a:rPr>
              <a:t>Character:</a:t>
            </a:r>
          </a:p>
          <a:p>
            <a:pPr marL="342900" indent="-342900">
              <a:buFont typeface="Arial" panose="020B0604020202020204" pitchFamily="34" charset="0"/>
              <a:buChar char="•"/>
            </a:pPr>
            <a:r>
              <a:rPr lang="en-US" sz="2000" dirty="0">
                <a:solidFill>
                  <a:schemeClr val="bg1"/>
                </a:solidFill>
                <a:latin typeface="Times New Roman" panose="02020603050405020304" pitchFamily="18" charset="0"/>
                <a:cs typeface="Times New Roman" panose="02020603050405020304" pitchFamily="18" charset="0"/>
              </a:rPr>
              <a:t>The types of enemies and the fact that the enemies are armed differ in the game. For example, an ordinary NPC cannot attack us, while armed NPCs can shoot if they catch us.</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6" name="Metin kutusu 5">
            <a:extLst>
              <a:ext uri="{FF2B5EF4-FFF2-40B4-BE49-F238E27FC236}">
                <a16:creationId xmlns:a16="http://schemas.microsoft.com/office/drawing/2014/main" id="{4AEC7293-F40B-4313-B91D-15F3EFF97EB3}"/>
              </a:ext>
            </a:extLst>
          </p:cNvPr>
          <p:cNvSpPr txBox="1"/>
          <p:nvPr/>
        </p:nvSpPr>
        <p:spPr>
          <a:xfrm>
            <a:off x="6786868" y="2003446"/>
            <a:ext cx="1997243" cy="523220"/>
          </a:xfrm>
          <a:prstGeom prst="rect">
            <a:avLst/>
          </a:prstGeom>
          <a:noFill/>
        </p:spPr>
        <p:txBody>
          <a:bodyPr wrap="square">
            <a:spAutoFit/>
          </a:bodyPr>
          <a:lstStyle/>
          <a:p>
            <a:r>
              <a:rPr lang="tr-TR" sz="2800" b="1" dirty="0">
                <a:solidFill>
                  <a:srgbClr val="FF0000"/>
                </a:solidFill>
                <a:latin typeface="Times New Roman" panose="02020603050405020304" pitchFamily="18" charset="0"/>
                <a:cs typeface="Times New Roman" panose="02020603050405020304" pitchFamily="18" charset="0"/>
              </a:rPr>
              <a:t>Emotion</a:t>
            </a:r>
          </a:p>
        </p:txBody>
      </p:sp>
    </p:spTree>
    <p:extLst>
      <p:ext uri="{BB962C8B-B14F-4D97-AF65-F5344CB8AC3E}">
        <p14:creationId xmlns:p14="http://schemas.microsoft.com/office/powerpoint/2010/main" val="3859694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descr="açık hava, bina, cadde, kaldırım içeren bir resim&#10;&#10;Açıklama otomatik olarak oluşturuldu">
            <a:extLst>
              <a:ext uri="{FF2B5EF4-FFF2-40B4-BE49-F238E27FC236}">
                <a16:creationId xmlns:a16="http://schemas.microsoft.com/office/drawing/2014/main" id="{DA28BAAE-A78A-45A4-9863-B1ACD49C17A8}"/>
              </a:ext>
            </a:extLst>
          </p:cNvPr>
          <p:cNvPicPr>
            <a:picLocks noChangeAspect="1"/>
          </p:cNvPicPr>
          <p:nvPr/>
        </p:nvPicPr>
        <p:blipFill rotWithShape="1">
          <a:blip r:embed="rId2">
            <a:extLst>
              <a:ext uri="{28A0092B-C50C-407E-A947-70E740481C1C}">
                <a14:useLocalDpi xmlns:a14="http://schemas.microsoft.com/office/drawing/2010/main" val="0"/>
              </a:ext>
            </a:extLst>
          </a:blip>
          <a:srcRect t="15488" b="26406"/>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3"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Metin kutusu 4">
            <a:extLst>
              <a:ext uri="{FF2B5EF4-FFF2-40B4-BE49-F238E27FC236}">
                <a16:creationId xmlns:a16="http://schemas.microsoft.com/office/drawing/2014/main" id="{61E56627-9730-4A6D-B702-85A0C184C26E}"/>
              </a:ext>
            </a:extLst>
          </p:cNvPr>
          <p:cNvSpPr txBox="1"/>
          <p:nvPr/>
        </p:nvSpPr>
        <p:spPr>
          <a:xfrm>
            <a:off x="3249613" y="4758102"/>
            <a:ext cx="5692774" cy="11737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Since Hitman is a well-established game series, it is more likely for players who know this series to bond with the character.</a:t>
            </a:r>
          </a:p>
        </p:txBody>
      </p:sp>
    </p:spTree>
    <p:extLst>
      <p:ext uri="{BB962C8B-B14F-4D97-AF65-F5344CB8AC3E}">
        <p14:creationId xmlns:p14="http://schemas.microsoft.com/office/powerpoint/2010/main" val="942097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Resim 4" descr="açık hava, gök, zemin, kare içeren bir resim&#10;&#10;Açıklama otomatik olarak oluşturuldu">
            <a:extLst>
              <a:ext uri="{FF2B5EF4-FFF2-40B4-BE49-F238E27FC236}">
                <a16:creationId xmlns:a16="http://schemas.microsoft.com/office/drawing/2014/main" id="{2DF50D93-A8FD-4595-B39B-CC86D1C3F287}"/>
              </a:ext>
            </a:extLst>
          </p:cNvPr>
          <p:cNvPicPr>
            <a:picLocks noChangeAspect="1"/>
          </p:cNvPicPr>
          <p:nvPr/>
        </p:nvPicPr>
        <p:blipFill rotWithShape="1">
          <a:blip r:embed="rId2">
            <a:extLst>
              <a:ext uri="{28A0092B-C50C-407E-A947-70E740481C1C}">
                <a14:useLocalDpi xmlns:a14="http://schemas.microsoft.com/office/drawing/2010/main" val="0"/>
              </a:ext>
            </a:extLst>
          </a:blip>
          <a:srcRect t="18282" b="23612"/>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2" name="Group 11">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3" name="Freeform: Shape 12">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3">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 name="Metin kutusu 3">
            <a:extLst>
              <a:ext uri="{FF2B5EF4-FFF2-40B4-BE49-F238E27FC236}">
                <a16:creationId xmlns:a16="http://schemas.microsoft.com/office/drawing/2014/main" id="{ED282001-0EFC-4A9A-9B6A-2C66D26F7B75}"/>
              </a:ext>
            </a:extLst>
          </p:cNvPr>
          <p:cNvSpPr txBox="1"/>
          <p:nvPr/>
        </p:nvSpPr>
        <p:spPr>
          <a:xfrm>
            <a:off x="4088095" y="5009221"/>
            <a:ext cx="5692774" cy="1173700"/>
          </a:xfrm>
          <a:prstGeom prst="rect">
            <a:avLst/>
          </a:prstGeom>
        </p:spPr>
        <p:txBody>
          <a:bodyPr vert="horz" lIns="91440" tIns="45720" rIns="91440" bIns="45720" rtlCol="0">
            <a:normAutofit/>
          </a:bodyPr>
          <a:lstStyle/>
          <a:p>
            <a:pPr>
              <a:lnSpc>
                <a:spcPct val="90000"/>
              </a:lnSpc>
              <a:spcAft>
                <a:spcPts val="600"/>
              </a:spcAft>
            </a:pPr>
            <a:r>
              <a:rPr lang="en-US" sz="2000" b="1" dirty="0">
                <a:solidFill>
                  <a:schemeClr val="bg1"/>
                </a:solidFill>
                <a:latin typeface="Times New Roman" panose="02020603050405020304" pitchFamily="18" charset="0"/>
                <a:cs typeface="Times New Roman" panose="02020603050405020304" pitchFamily="18" charset="0"/>
              </a:rPr>
              <a:t>Physical Presence:</a:t>
            </a: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The fact that the maps in the game like real-world environments can make the game more attractive.</a:t>
            </a:r>
          </a:p>
        </p:txBody>
      </p:sp>
      <p:sp>
        <p:nvSpPr>
          <p:cNvPr id="8" name="Metin kutusu 7">
            <a:extLst>
              <a:ext uri="{FF2B5EF4-FFF2-40B4-BE49-F238E27FC236}">
                <a16:creationId xmlns:a16="http://schemas.microsoft.com/office/drawing/2014/main" id="{85CF4047-F972-45C9-99B3-F86EEE12AA56}"/>
              </a:ext>
            </a:extLst>
          </p:cNvPr>
          <p:cNvSpPr txBox="1"/>
          <p:nvPr/>
        </p:nvSpPr>
        <p:spPr>
          <a:xfrm>
            <a:off x="958800" y="4486001"/>
            <a:ext cx="1997243" cy="523220"/>
          </a:xfrm>
          <a:prstGeom prst="rect">
            <a:avLst/>
          </a:prstGeom>
          <a:noFill/>
        </p:spPr>
        <p:txBody>
          <a:bodyPr wrap="square">
            <a:spAutoFit/>
          </a:bodyPr>
          <a:lstStyle/>
          <a:p>
            <a:r>
              <a:rPr lang="tr-TR" sz="2800" b="1" dirty="0">
                <a:solidFill>
                  <a:srgbClr val="FF0000"/>
                </a:solidFill>
                <a:latin typeface="Times New Roman" panose="02020603050405020304" pitchFamily="18" charset="0"/>
                <a:cs typeface="Times New Roman" panose="02020603050405020304" pitchFamily="18" charset="0"/>
              </a:rPr>
              <a:t>Emotion</a:t>
            </a:r>
          </a:p>
        </p:txBody>
      </p:sp>
      <p:sp>
        <p:nvSpPr>
          <p:cNvPr id="9" name="Metin kutusu 8">
            <a:extLst>
              <a:ext uri="{FF2B5EF4-FFF2-40B4-BE49-F238E27FC236}">
                <a16:creationId xmlns:a16="http://schemas.microsoft.com/office/drawing/2014/main" id="{5B3FF580-8B4B-450A-8F7D-E680F8796B04}"/>
              </a:ext>
            </a:extLst>
          </p:cNvPr>
          <p:cNvSpPr txBox="1"/>
          <p:nvPr/>
        </p:nvSpPr>
        <p:spPr>
          <a:xfrm>
            <a:off x="1045426" y="4919044"/>
            <a:ext cx="1997243" cy="461665"/>
          </a:xfrm>
          <a:prstGeom prst="rect">
            <a:avLst/>
          </a:prstGeom>
          <a:noFill/>
        </p:spPr>
        <p:txBody>
          <a:bodyPr wrap="square">
            <a:spAutoFit/>
          </a:bodyPr>
          <a:lstStyle/>
          <a:p>
            <a:r>
              <a:rPr lang="tr-TR" sz="2400" b="1" i="1" dirty="0">
                <a:solidFill>
                  <a:srgbClr val="FF0000"/>
                </a:solidFill>
                <a:latin typeface="Times New Roman" panose="02020603050405020304" pitchFamily="18" charset="0"/>
                <a:cs typeface="Times New Roman" panose="02020603050405020304" pitchFamily="18" charset="0"/>
              </a:rPr>
              <a:t>Presence</a:t>
            </a:r>
          </a:p>
        </p:txBody>
      </p:sp>
    </p:spTree>
    <p:extLst>
      <p:ext uri="{BB962C8B-B14F-4D97-AF65-F5344CB8AC3E}">
        <p14:creationId xmlns:p14="http://schemas.microsoft.com/office/powerpoint/2010/main" val="5580949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700CD00-DF3E-4660-A6EC-A18C3B7F9E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a:extLst>
              <a:ext uri="{FF2B5EF4-FFF2-40B4-BE49-F238E27FC236}">
                <a16:creationId xmlns:a16="http://schemas.microsoft.com/office/drawing/2014/main" id="{5B18B1D5-F294-4A03-98A4-3082FE3404B4}"/>
              </a:ext>
            </a:extLst>
          </p:cNvPr>
          <p:cNvPicPr>
            <a:picLocks noChangeAspect="1"/>
          </p:cNvPicPr>
          <p:nvPr/>
        </p:nvPicPr>
        <p:blipFill rotWithShape="1">
          <a:blip r:embed="rId2">
            <a:extLst>
              <a:ext uri="{28A0092B-C50C-407E-A947-70E740481C1C}">
                <a14:useLocalDpi xmlns:a14="http://schemas.microsoft.com/office/drawing/2010/main" val="0"/>
              </a:ext>
            </a:extLst>
          </a:blip>
          <a:srcRect r="1" b="972"/>
          <a:stretch/>
        </p:blipFill>
        <p:spPr>
          <a:xfrm>
            <a:off x="6" y="2"/>
            <a:ext cx="6000749" cy="3342653"/>
          </a:xfrm>
          <a:custGeom>
            <a:avLst/>
            <a:gdLst/>
            <a:ahLst/>
            <a:cxnLst/>
            <a:rect l="l" t="t" r="r" b="b"/>
            <a:pathLst>
              <a:path w="6000749" h="3342653">
                <a:moveTo>
                  <a:pt x="0" y="0"/>
                </a:moveTo>
                <a:lnTo>
                  <a:pt x="6000749" y="0"/>
                </a:lnTo>
                <a:lnTo>
                  <a:pt x="6000749" y="3198652"/>
                </a:lnTo>
                <a:lnTo>
                  <a:pt x="5572124" y="3171203"/>
                </a:lnTo>
                <a:lnTo>
                  <a:pt x="0" y="3342653"/>
                </a:lnTo>
                <a:close/>
              </a:path>
            </a:pathLst>
          </a:custGeom>
        </p:spPr>
      </p:pic>
      <p:pic>
        <p:nvPicPr>
          <p:cNvPr id="7" name="Resim 6" descr="metin, adam, iç mekan, ekran içeren bir resim&#10;&#10;Açıklama otomatik olarak oluşturuldu">
            <a:extLst>
              <a:ext uri="{FF2B5EF4-FFF2-40B4-BE49-F238E27FC236}">
                <a16:creationId xmlns:a16="http://schemas.microsoft.com/office/drawing/2014/main" id="{06A93F15-FC9C-4C9D-9A0B-BB3755BE25B6}"/>
              </a:ext>
            </a:extLst>
          </p:cNvPr>
          <p:cNvPicPr>
            <a:picLocks noChangeAspect="1"/>
          </p:cNvPicPr>
          <p:nvPr/>
        </p:nvPicPr>
        <p:blipFill rotWithShape="1">
          <a:blip r:embed="rId3">
            <a:extLst>
              <a:ext uri="{28A0092B-C50C-407E-A947-70E740481C1C}">
                <a14:useLocalDpi xmlns:a14="http://schemas.microsoft.com/office/drawing/2010/main" val="0"/>
              </a:ext>
            </a:extLst>
          </a:blip>
          <a:srcRect r="1271" b="1"/>
          <a:stretch/>
        </p:blipFill>
        <p:spPr>
          <a:xfrm>
            <a:off x="6191245" y="2"/>
            <a:ext cx="6000750" cy="3418853"/>
          </a:xfrm>
          <a:custGeom>
            <a:avLst/>
            <a:gdLst/>
            <a:ahLst/>
            <a:cxnLst/>
            <a:rect l="l" t="t" r="r" b="b"/>
            <a:pathLst>
              <a:path w="6000750" h="3418853">
                <a:moveTo>
                  <a:pt x="0" y="0"/>
                </a:moveTo>
                <a:lnTo>
                  <a:pt x="6000750" y="0"/>
                </a:lnTo>
                <a:lnTo>
                  <a:pt x="6000750" y="227978"/>
                </a:lnTo>
                <a:lnTo>
                  <a:pt x="6000750" y="2065168"/>
                </a:lnTo>
                <a:lnTo>
                  <a:pt x="6000750" y="3342653"/>
                </a:lnTo>
                <a:lnTo>
                  <a:pt x="3248025" y="3418853"/>
                </a:lnTo>
                <a:lnTo>
                  <a:pt x="0" y="3210852"/>
                </a:lnTo>
                <a:close/>
              </a:path>
            </a:pathLst>
          </a:custGeom>
        </p:spPr>
      </p:pic>
      <p:grpSp>
        <p:nvGrpSpPr>
          <p:cNvPr id="14" name="Group 13">
            <a:extLst>
              <a:ext uri="{FF2B5EF4-FFF2-40B4-BE49-F238E27FC236}">
                <a16:creationId xmlns:a16="http://schemas.microsoft.com/office/drawing/2014/main" id="{F9AB5DBD-0A57-4DBC-B49F-205E268F1F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59818"/>
            <a:ext cx="12192000" cy="757168"/>
            <a:chOff x="0" y="2959818"/>
            <a:chExt cx="12192000" cy="757168"/>
          </a:xfrm>
        </p:grpSpPr>
        <p:sp>
          <p:nvSpPr>
            <p:cNvPr id="15" name="Freeform: Shape 14">
              <a:extLst>
                <a:ext uri="{FF2B5EF4-FFF2-40B4-BE49-F238E27FC236}">
                  <a16:creationId xmlns:a16="http://schemas.microsoft.com/office/drawing/2014/main" id="{21DE7FF6-DA62-40A9-8F5D-F82D3020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9D38D133-BB29-4B7D-AFB2-7D132F45AD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Metin kutusu 4">
            <a:extLst>
              <a:ext uri="{FF2B5EF4-FFF2-40B4-BE49-F238E27FC236}">
                <a16:creationId xmlns:a16="http://schemas.microsoft.com/office/drawing/2014/main" id="{7B4FBA52-327D-417D-A620-E2AF701B99E7}"/>
              </a:ext>
            </a:extLst>
          </p:cNvPr>
          <p:cNvSpPr txBox="1"/>
          <p:nvPr/>
        </p:nvSpPr>
        <p:spPr>
          <a:xfrm>
            <a:off x="2813307" y="4601349"/>
            <a:ext cx="6565386" cy="1648849"/>
          </a:xfrm>
          <a:prstGeom prst="rect">
            <a:avLst/>
          </a:prstGeom>
        </p:spPr>
        <p:txBody>
          <a:bodyPr vert="horz" lIns="91440" tIns="45720" rIns="91440" bIns="45720" rtlCol="0">
            <a:normAutofit/>
          </a:bodyPr>
          <a:lstStyle/>
          <a:p>
            <a:pPr>
              <a:lnSpc>
                <a:spcPct val="90000"/>
              </a:lnSpc>
              <a:spcAft>
                <a:spcPts val="600"/>
              </a:spcAft>
            </a:pPr>
            <a:r>
              <a:rPr lang="en-US" sz="2000" b="1" dirty="0">
                <a:solidFill>
                  <a:schemeClr val="bg1">
                    <a:alpha val="80000"/>
                  </a:schemeClr>
                </a:solidFill>
                <a:latin typeface="Times New Roman" panose="02020603050405020304" pitchFamily="18" charset="0"/>
                <a:cs typeface="Times New Roman" panose="02020603050405020304" pitchFamily="18" charset="0"/>
              </a:rPr>
              <a:t>Emotional Presence: </a:t>
            </a: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Cinematics before the mission introduces our targets and informs about the things they do.</a:t>
            </a: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The cinematics at the end of the mission give information about the story of the game.</a:t>
            </a:r>
          </a:p>
        </p:txBody>
      </p:sp>
      <p:sp>
        <p:nvSpPr>
          <p:cNvPr id="9" name="Metin kutusu 8">
            <a:extLst>
              <a:ext uri="{FF2B5EF4-FFF2-40B4-BE49-F238E27FC236}">
                <a16:creationId xmlns:a16="http://schemas.microsoft.com/office/drawing/2014/main" id="{6C171532-2056-4FB3-9CAD-44799252A69C}"/>
              </a:ext>
            </a:extLst>
          </p:cNvPr>
          <p:cNvSpPr txBox="1"/>
          <p:nvPr/>
        </p:nvSpPr>
        <p:spPr>
          <a:xfrm>
            <a:off x="729438" y="4078129"/>
            <a:ext cx="1997243" cy="523220"/>
          </a:xfrm>
          <a:prstGeom prst="rect">
            <a:avLst/>
          </a:prstGeom>
          <a:noFill/>
        </p:spPr>
        <p:txBody>
          <a:bodyPr wrap="square">
            <a:spAutoFit/>
          </a:bodyPr>
          <a:lstStyle/>
          <a:p>
            <a:r>
              <a:rPr lang="tr-TR" sz="2800" b="1" dirty="0">
                <a:solidFill>
                  <a:srgbClr val="FF0000"/>
                </a:solidFill>
                <a:latin typeface="Times New Roman" panose="02020603050405020304" pitchFamily="18" charset="0"/>
                <a:cs typeface="Times New Roman" panose="02020603050405020304" pitchFamily="18" charset="0"/>
              </a:rPr>
              <a:t>Emotion</a:t>
            </a:r>
          </a:p>
        </p:txBody>
      </p:sp>
      <p:sp>
        <p:nvSpPr>
          <p:cNvPr id="10" name="Metin kutusu 9">
            <a:extLst>
              <a:ext uri="{FF2B5EF4-FFF2-40B4-BE49-F238E27FC236}">
                <a16:creationId xmlns:a16="http://schemas.microsoft.com/office/drawing/2014/main" id="{4B4ABC0B-BBFD-48B7-ADF9-DA2A7D03CF72}"/>
              </a:ext>
            </a:extLst>
          </p:cNvPr>
          <p:cNvSpPr txBox="1"/>
          <p:nvPr/>
        </p:nvSpPr>
        <p:spPr>
          <a:xfrm>
            <a:off x="816064" y="4511172"/>
            <a:ext cx="1997243" cy="461665"/>
          </a:xfrm>
          <a:prstGeom prst="rect">
            <a:avLst/>
          </a:prstGeom>
          <a:noFill/>
        </p:spPr>
        <p:txBody>
          <a:bodyPr wrap="square">
            <a:spAutoFit/>
          </a:bodyPr>
          <a:lstStyle/>
          <a:p>
            <a:r>
              <a:rPr lang="tr-TR" sz="2400" b="1" i="1" dirty="0">
                <a:solidFill>
                  <a:srgbClr val="FF0000"/>
                </a:solidFill>
                <a:latin typeface="Times New Roman" panose="02020603050405020304" pitchFamily="18" charset="0"/>
                <a:cs typeface="Times New Roman" panose="02020603050405020304" pitchFamily="18" charset="0"/>
              </a:rPr>
              <a:t>Presence</a:t>
            </a:r>
          </a:p>
        </p:txBody>
      </p:sp>
    </p:spTree>
    <p:extLst>
      <p:ext uri="{BB962C8B-B14F-4D97-AF65-F5344CB8AC3E}">
        <p14:creationId xmlns:p14="http://schemas.microsoft.com/office/powerpoint/2010/main" val="416213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Metin kutusu 4">
            <a:extLst>
              <a:ext uri="{FF2B5EF4-FFF2-40B4-BE49-F238E27FC236}">
                <a16:creationId xmlns:a16="http://schemas.microsoft.com/office/drawing/2014/main" id="{BF28C83C-DF97-4038-ABDC-18F04103E82D}"/>
              </a:ext>
            </a:extLst>
          </p:cNvPr>
          <p:cNvSpPr txBox="1"/>
          <p:nvPr/>
        </p:nvSpPr>
        <p:spPr>
          <a:xfrm>
            <a:off x="3048699" y="3044337"/>
            <a:ext cx="6094602" cy="1015663"/>
          </a:xfrm>
          <a:prstGeom prst="rect">
            <a:avLst/>
          </a:prstGeom>
          <a:noFill/>
        </p:spPr>
        <p:txBody>
          <a:bodyPr wrap="square">
            <a:spAutoFit/>
          </a:bodyPr>
          <a:lstStyle/>
          <a:p>
            <a:r>
              <a:rPr lang="tr-TR" sz="2000" b="1" dirty="0">
                <a:solidFill>
                  <a:schemeClr val="bg1"/>
                </a:solidFill>
                <a:latin typeface="Times New Roman" panose="02020603050405020304" pitchFamily="18" charset="0"/>
                <a:cs typeface="Times New Roman" panose="02020603050405020304" pitchFamily="18" charset="0"/>
              </a:rPr>
              <a:t>Narrative Presence: </a:t>
            </a:r>
          </a:p>
          <a:p>
            <a:r>
              <a:rPr lang="en-US" sz="2000" dirty="0">
                <a:solidFill>
                  <a:schemeClr val="bg1"/>
                </a:solidFill>
                <a:latin typeface="Times New Roman" panose="02020603050405020304" pitchFamily="18" charset="0"/>
                <a:cs typeface="Times New Roman" panose="02020603050405020304" pitchFamily="18" charset="0"/>
              </a:rPr>
              <a:t>It is impossible to make a choice that will affect the course of the story in the game.</a:t>
            </a:r>
            <a:endParaRPr lang="tr-TR" sz="2000" dirty="0">
              <a:solidFill>
                <a:schemeClr val="bg1"/>
              </a:solidFill>
              <a:latin typeface="Times New Roman" panose="02020603050405020304" pitchFamily="18" charset="0"/>
              <a:cs typeface="Times New Roman" panose="02020603050405020304" pitchFamily="18" charset="0"/>
            </a:endParaRPr>
          </a:p>
        </p:txBody>
      </p:sp>
      <p:sp>
        <p:nvSpPr>
          <p:cNvPr id="3" name="Metin kutusu 2">
            <a:extLst>
              <a:ext uri="{FF2B5EF4-FFF2-40B4-BE49-F238E27FC236}">
                <a16:creationId xmlns:a16="http://schemas.microsoft.com/office/drawing/2014/main" id="{37CEAE00-0953-4126-86D1-7421F400208D}"/>
              </a:ext>
            </a:extLst>
          </p:cNvPr>
          <p:cNvSpPr txBox="1"/>
          <p:nvPr/>
        </p:nvSpPr>
        <p:spPr>
          <a:xfrm>
            <a:off x="964830" y="2905780"/>
            <a:ext cx="1997243" cy="523220"/>
          </a:xfrm>
          <a:prstGeom prst="rect">
            <a:avLst/>
          </a:prstGeom>
          <a:noFill/>
        </p:spPr>
        <p:txBody>
          <a:bodyPr wrap="square">
            <a:spAutoFit/>
          </a:bodyPr>
          <a:lstStyle/>
          <a:p>
            <a:r>
              <a:rPr lang="tr-TR" sz="2800" b="1" dirty="0">
                <a:solidFill>
                  <a:srgbClr val="FF0000"/>
                </a:solidFill>
                <a:latin typeface="Times New Roman" panose="02020603050405020304" pitchFamily="18" charset="0"/>
                <a:cs typeface="Times New Roman" panose="02020603050405020304" pitchFamily="18" charset="0"/>
              </a:rPr>
              <a:t>Emotion</a:t>
            </a:r>
          </a:p>
        </p:txBody>
      </p:sp>
      <p:sp>
        <p:nvSpPr>
          <p:cNvPr id="4" name="Metin kutusu 3">
            <a:extLst>
              <a:ext uri="{FF2B5EF4-FFF2-40B4-BE49-F238E27FC236}">
                <a16:creationId xmlns:a16="http://schemas.microsoft.com/office/drawing/2014/main" id="{5057D85B-F9FC-40B9-B1F8-BA291C3001A3}"/>
              </a:ext>
            </a:extLst>
          </p:cNvPr>
          <p:cNvSpPr txBox="1"/>
          <p:nvPr/>
        </p:nvSpPr>
        <p:spPr>
          <a:xfrm>
            <a:off x="1051456" y="3338823"/>
            <a:ext cx="1997243" cy="461665"/>
          </a:xfrm>
          <a:prstGeom prst="rect">
            <a:avLst/>
          </a:prstGeom>
          <a:noFill/>
        </p:spPr>
        <p:txBody>
          <a:bodyPr wrap="square">
            <a:spAutoFit/>
          </a:bodyPr>
          <a:lstStyle/>
          <a:p>
            <a:r>
              <a:rPr lang="tr-TR" sz="2400" b="1" i="1" dirty="0">
                <a:solidFill>
                  <a:srgbClr val="FF0000"/>
                </a:solidFill>
                <a:latin typeface="Times New Roman" panose="02020603050405020304" pitchFamily="18" charset="0"/>
                <a:cs typeface="Times New Roman" panose="02020603050405020304" pitchFamily="18" charset="0"/>
              </a:rPr>
              <a:t>Presence</a:t>
            </a:r>
          </a:p>
        </p:txBody>
      </p:sp>
    </p:spTree>
    <p:extLst>
      <p:ext uri="{BB962C8B-B14F-4D97-AF65-F5344CB8AC3E}">
        <p14:creationId xmlns:p14="http://schemas.microsoft.com/office/powerpoint/2010/main" val="139236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Resim 2" descr="metin, karanlık içeren bir resim&#10;&#10;Açıklama otomatik olarak oluşturuldu">
            <a:extLst>
              <a:ext uri="{FF2B5EF4-FFF2-40B4-BE49-F238E27FC236}">
                <a16:creationId xmlns:a16="http://schemas.microsoft.com/office/drawing/2014/main" id="{F98F620A-3FCE-4CF5-BD2C-374BCF6554F8}"/>
              </a:ext>
            </a:extLst>
          </p:cNvPr>
          <p:cNvPicPr>
            <a:picLocks noChangeAspect="1"/>
          </p:cNvPicPr>
          <p:nvPr/>
        </p:nvPicPr>
        <p:blipFill rotWithShape="1">
          <a:blip r:embed="rId2">
            <a:extLst>
              <a:ext uri="{28A0092B-C50C-407E-A947-70E740481C1C}">
                <a14:useLocalDpi xmlns:a14="http://schemas.microsoft.com/office/drawing/2010/main" val="0"/>
              </a:ext>
            </a:extLst>
          </a:blip>
          <a:srcRect l="7126" r="6587" b="1"/>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6" name="Resim 5" descr="metin, duvar, iç mekan, beyaz içeren bir resim&#10;&#10;Açıklama otomatik olarak oluşturuldu">
            <a:extLst>
              <a:ext uri="{FF2B5EF4-FFF2-40B4-BE49-F238E27FC236}">
                <a16:creationId xmlns:a16="http://schemas.microsoft.com/office/drawing/2014/main" id="{FBC13D77-6F93-4FD6-856E-7EE7236894B6}"/>
              </a:ext>
            </a:extLst>
          </p:cNvPr>
          <p:cNvPicPr>
            <a:picLocks noChangeAspect="1"/>
          </p:cNvPicPr>
          <p:nvPr/>
        </p:nvPicPr>
        <p:blipFill rotWithShape="1">
          <a:blip r:embed="rId3">
            <a:extLst>
              <a:ext uri="{28A0092B-C50C-407E-A947-70E740481C1C}">
                <a14:useLocalDpi xmlns:a14="http://schemas.microsoft.com/office/drawing/2010/main" val="0"/>
              </a:ext>
            </a:extLst>
          </a:blip>
          <a:srcRect r="15363" b="2"/>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13"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Metin kutusu 4">
            <a:extLst>
              <a:ext uri="{FF2B5EF4-FFF2-40B4-BE49-F238E27FC236}">
                <a16:creationId xmlns:a16="http://schemas.microsoft.com/office/drawing/2014/main" id="{9A68D61B-4F2E-4321-9766-739D0CF5DACE}"/>
              </a:ext>
            </a:extLst>
          </p:cNvPr>
          <p:cNvSpPr txBox="1"/>
          <p:nvPr/>
        </p:nvSpPr>
        <p:spPr>
          <a:xfrm>
            <a:off x="2253896" y="5112567"/>
            <a:ext cx="7684208" cy="1886182"/>
          </a:xfrm>
          <a:prstGeom prst="rect">
            <a:avLst/>
          </a:prstGeom>
        </p:spPr>
        <p:txBody>
          <a:bodyPr vert="horz" lIns="91440" tIns="45720" rIns="91440" bIns="45720" rtlCol="0">
            <a:noAutofit/>
          </a:bodyPr>
          <a:lstStyle/>
          <a:p>
            <a:pPr marL="57150">
              <a:lnSpc>
                <a:spcPct val="90000"/>
              </a:lnSpc>
              <a:spcAft>
                <a:spcPts val="600"/>
              </a:spcAft>
            </a:pPr>
            <a:r>
              <a:rPr lang="en-US" sz="2400" b="1" i="1" dirty="0">
                <a:solidFill>
                  <a:srgbClr val="FF0000">
                    <a:alpha val="80000"/>
                  </a:srgbClr>
                </a:solidFill>
                <a:latin typeface="Times New Roman" panose="02020603050405020304" pitchFamily="18" charset="0"/>
                <a:cs typeface="Times New Roman" panose="02020603050405020304" pitchFamily="18" charset="0"/>
              </a:rPr>
              <a:t>Discovery, Novelty and Suprises</a:t>
            </a: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When the R2 key is pressed, the target we need to kill is red, the objects we can kill are yellow, and the objects we can use and the NPCs that can notice us are white.</a:t>
            </a:r>
          </a:p>
        </p:txBody>
      </p:sp>
      <p:sp>
        <p:nvSpPr>
          <p:cNvPr id="12" name="Metin kutusu 11">
            <a:extLst>
              <a:ext uri="{FF2B5EF4-FFF2-40B4-BE49-F238E27FC236}">
                <a16:creationId xmlns:a16="http://schemas.microsoft.com/office/drawing/2014/main" id="{EB8B3B5D-D7DF-4CFC-89F7-4C4C4860DA4D}"/>
              </a:ext>
            </a:extLst>
          </p:cNvPr>
          <p:cNvSpPr txBox="1"/>
          <p:nvPr/>
        </p:nvSpPr>
        <p:spPr>
          <a:xfrm>
            <a:off x="2253896" y="4581305"/>
            <a:ext cx="1997243" cy="523220"/>
          </a:xfrm>
          <a:prstGeom prst="rect">
            <a:avLst/>
          </a:prstGeom>
          <a:noFill/>
        </p:spPr>
        <p:txBody>
          <a:bodyPr wrap="square">
            <a:spAutoFit/>
          </a:bodyPr>
          <a:lstStyle/>
          <a:p>
            <a:r>
              <a:rPr lang="tr-TR" sz="2800" b="1" dirty="0">
                <a:solidFill>
                  <a:srgbClr val="FF0000"/>
                </a:solidFill>
                <a:latin typeface="Times New Roman" panose="02020603050405020304" pitchFamily="18" charset="0"/>
                <a:cs typeface="Times New Roman" panose="02020603050405020304" pitchFamily="18" charset="0"/>
              </a:rPr>
              <a:t>Emotion</a:t>
            </a:r>
          </a:p>
        </p:txBody>
      </p:sp>
    </p:spTree>
    <p:extLst>
      <p:ext uri="{BB962C8B-B14F-4D97-AF65-F5344CB8AC3E}">
        <p14:creationId xmlns:p14="http://schemas.microsoft.com/office/powerpoint/2010/main" val="3331998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Resim 8">
            <a:extLst>
              <a:ext uri="{FF2B5EF4-FFF2-40B4-BE49-F238E27FC236}">
                <a16:creationId xmlns:a16="http://schemas.microsoft.com/office/drawing/2014/main" id="{65E92CD4-1553-42B4-BE65-77295ED72C35}"/>
              </a:ext>
            </a:extLst>
          </p:cNvPr>
          <p:cNvPicPr>
            <a:picLocks noChangeAspect="1"/>
          </p:cNvPicPr>
          <p:nvPr/>
        </p:nvPicPr>
        <p:blipFill rotWithShape="1">
          <a:blip r:embed="rId2">
            <a:extLst>
              <a:ext uri="{28A0092B-C50C-407E-A947-70E740481C1C}">
                <a14:useLocalDpi xmlns:a14="http://schemas.microsoft.com/office/drawing/2010/main" val="0"/>
              </a:ext>
            </a:extLst>
          </a:blip>
          <a:srcRect l="7935" r="5777" b="1"/>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7" name="Resim 6">
            <a:extLst>
              <a:ext uri="{FF2B5EF4-FFF2-40B4-BE49-F238E27FC236}">
                <a16:creationId xmlns:a16="http://schemas.microsoft.com/office/drawing/2014/main" id="{B79BE934-9689-4932-98FF-916150D1A22A}"/>
              </a:ext>
            </a:extLst>
          </p:cNvPr>
          <p:cNvPicPr>
            <a:picLocks noChangeAspect="1"/>
          </p:cNvPicPr>
          <p:nvPr/>
        </p:nvPicPr>
        <p:blipFill rotWithShape="1">
          <a:blip r:embed="rId3">
            <a:extLst>
              <a:ext uri="{28A0092B-C50C-407E-A947-70E740481C1C}">
                <a14:useLocalDpi xmlns:a14="http://schemas.microsoft.com/office/drawing/2010/main" val="0"/>
              </a:ext>
            </a:extLst>
          </a:blip>
          <a:srcRect l="7899" r="7464" b="2"/>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16" name="Group 15">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7" name="Freeform: Shape 16">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Metin kutusu 4">
            <a:extLst>
              <a:ext uri="{FF2B5EF4-FFF2-40B4-BE49-F238E27FC236}">
                <a16:creationId xmlns:a16="http://schemas.microsoft.com/office/drawing/2014/main" id="{2CCCA190-43D8-4439-AD11-5E05E9C9EAF1}"/>
              </a:ext>
            </a:extLst>
          </p:cNvPr>
          <p:cNvSpPr txBox="1"/>
          <p:nvPr/>
        </p:nvSpPr>
        <p:spPr>
          <a:xfrm>
            <a:off x="3249613" y="4915557"/>
            <a:ext cx="5692774" cy="1077411"/>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The mechanics in the game are taught in the tutorial level of the game, and no new features are added to the game later.</a:t>
            </a:r>
          </a:p>
        </p:txBody>
      </p:sp>
    </p:spTree>
    <p:extLst>
      <p:ext uri="{BB962C8B-B14F-4D97-AF65-F5344CB8AC3E}">
        <p14:creationId xmlns:p14="http://schemas.microsoft.com/office/powerpoint/2010/main" val="19241553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descr="iç mekan, tavan, mobilya içeren bir resim&#10;&#10;Açıklama otomatik olarak oluşturuldu">
            <a:extLst>
              <a:ext uri="{FF2B5EF4-FFF2-40B4-BE49-F238E27FC236}">
                <a16:creationId xmlns:a16="http://schemas.microsoft.com/office/drawing/2014/main" id="{0539B810-D696-4C1F-914C-AC2B7D29DF22}"/>
              </a:ext>
            </a:extLst>
          </p:cNvPr>
          <p:cNvPicPr>
            <a:picLocks noChangeAspect="1"/>
          </p:cNvPicPr>
          <p:nvPr/>
        </p:nvPicPr>
        <p:blipFill rotWithShape="1">
          <a:blip r:embed="rId2">
            <a:extLst>
              <a:ext uri="{28A0092B-C50C-407E-A947-70E740481C1C}">
                <a14:useLocalDpi xmlns:a14="http://schemas.microsoft.com/office/drawing/2010/main" val="0"/>
              </a:ext>
            </a:extLst>
          </a:blip>
          <a:srcRect r="1" b="2656"/>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3" name="Resim 2" descr="metin, kişi içeren bir resim&#10;&#10;Açıklama otomatik olarak oluşturuldu">
            <a:extLst>
              <a:ext uri="{FF2B5EF4-FFF2-40B4-BE49-F238E27FC236}">
                <a16:creationId xmlns:a16="http://schemas.microsoft.com/office/drawing/2014/main" id="{3F002C3C-96B8-4C83-8905-59AB25474512}"/>
              </a:ext>
            </a:extLst>
          </p:cNvPr>
          <p:cNvPicPr>
            <a:picLocks noChangeAspect="1"/>
          </p:cNvPicPr>
          <p:nvPr/>
        </p:nvPicPr>
        <p:blipFill rotWithShape="1">
          <a:blip r:embed="rId3">
            <a:extLst>
              <a:ext uri="{28A0092B-C50C-407E-A947-70E740481C1C}">
                <a14:useLocalDpi xmlns:a14="http://schemas.microsoft.com/office/drawing/2010/main" val="0"/>
              </a:ext>
            </a:extLst>
          </a:blip>
          <a:srcRect r="1" b="2656"/>
          <a:stretch/>
        </p:blipFill>
        <p:spPr>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p:spPr>
      </p:pic>
      <p:grpSp>
        <p:nvGrpSpPr>
          <p:cNvPr id="18" name="Group 12">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9" name="Freeform: Shape 13">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4">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Metin kutusu 4">
            <a:extLst>
              <a:ext uri="{FF2B5EF4-FFF2-40B4-BE49-F238E27FC236}">
                <a16:creationId xmlns:a16="http://schemas.microsoft.com/office/drawing/2014/main" id="{67B34F1B-3EB9-4056-8A46-EF51629D790C}"/>
              </a:ext>
            </a:extLst>
          </p:cNvPr>
          <p:cNvSpPr txBox="1"/>
          <p:nvPr/>
        </p:nvSpPr>
        <p:spPr>
          <a:xfrm>
            <a:off x="6532062" y="1445494"/>
            <a:ext cx="5432140" cy="4506341"/>
          </a:xfrm>
          <a:prstGeom prst="rect">
            <a:avLst/>
          </a:prstGeom>
        </p:spPr>
        <p:txBody>
          <a:bodyPr vert="horz" lIns="91440" tIns="45720" rIns="91440" bIns="45720" rtlCol="0">
            <a:normAutofit/>
          </a:bodyPr>
          <a:lstStyle/>
          <a:p>
            <a:pPr>
              <a:lnSpc>
                <a:spcPct val="90000"/>
              </a:lnSpc>
              <a:spcAft>
                <a:spcPts val="600"/>
              </a:spcAft>
            </a:pPr>
            <a:r>
              <a:rPr lang="en-US" sz="2400" b="1" i="1" dirty="0">
                <a:solidFill>
                  <a:srgbClr val="FF0000">
                    <a:alpha val="80000"/>
                  </a:srgbClr>
                </a:solidFill>
                <a:latin typeface="Times New Roman" panose="02020603050405020304" pitchFamily="18" charset="0"/>
                <a:cs typeface="Times New Roman" panose="02020603050405020304" pitchFamily="18" charset="0"/>
              </a:rPr>
              <a:t>Difficulty Curve</a:t>
            </a:r>
          </a:p>
          <a:p>
            <a:pPr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Enemies and </a:t>
            </a:r>
            <a:r>
              <a:rPr lang="tr-TR" sz="2000" dirty="0">
                <a:solidFill>
                  <a:schemeClr val="bg1">
                    <a:alpha val="80000"/>
                  </a:schemeClr>
                </a:solidFill>
                <a:latin typeface="Times New Roman" panose="02020603050405020304" pitchFamily="18" charset="0"/>
                <a:cs typeface="Times New Roman" panose="02020603050405020304" pitchFamily="18" charset="0"/>
              </a:rPr>
              <a:t>missions</a:t>
            </a:r>
            <a:r>
              <a:rPr lang="en-US" sz="2000" dirty="0">
                <a:solidFill>
                  <a:schemeClr val="bg1">
                    <a:alpha val="80000"/>
                  </a:schemeClr>
                </a:solidFill>
                <a:latin typeface="Times New Roman" panose="02020603050405020304" pitchFamily="18" charset="0"/>
                <a:cs typeface="Times New Roman" panose="02020603050405020304" pitchFamily="18" charset="0"/>
              </a:rPr>
              <a:t> in the game become more difficult as the level progresses. In the last mission, we are trying to complete our mission in an area that contains more armed enemies than the first mission. Although this situation forces the player, the player can better plan the mechanics, potential dangers and the path he will take because he spends time in the game.</a:t>
            </a:r>
          </a:p>
        </p:txBody>
      </p:sp>
      <p:sp>
        <p:nvSpPr>
          <p:cNvPr id="16" name="Metin kutusu 15">
            <a:extLst>
              <a:ext uri="{FF2B5EF4-FFF2-40B4-BE49-F238E27FC236}">
                <a16:creationId xmlns:a16="http://schemas.microsoft.com/office/drawing/2014/main" id="{C92A305A-B9FB-4D98-949D-C0533AE7FA5B}"/>
              </a:ext>
            </a:extLst>
          </p:cNvPr>
          <p:cNvSpPr txBox="1"/>
          <p:nvPr/>
        </p:nvSpPr>
        <p:spPr>
          <a:xfrm>
            <a:off x="6532062" y="906165"/>
            <a:ext cx="1997243" cy="523220"/>
          </a:xfrm>
          <a:prstGeom prst="rect">
            <a:avLst/>
          </a:prstGeom>
          <a:noFill/>
        </p:spPr>
        <p:txBody>
          <a:bodyPr wrap="square">
            <a:spAutoFit/>
          </a:bodyPr>
          <a:lstStyle/>
          <a:p>
            <a:r>
              <a:rPr lang="tr-TR" sz="2800" b="1" dirty="0">
                <a:solidFill>
                  <a:srgbClr val="FF0000"/>
                </a:solidFill>
                <a:latin typeface="Times New Roman" panose="02020603050405020304" pitchFamily="18" charset="0"/>
                <a:cs typeface="Times New Roman" panose="02020603050405020304" pitchFamily="18" charset="0"/>
              </a:rPr>
              <a:t>Game Flow</a:t>
            </a:r>
          </a:p>
        </p:txBody>
      </p:sp>
    </p:spTree>
    <p:extLst>
      <p:ext uri="{BB962C8B-B14F-4D97-AF65-F5344CB8AC3E}">
        <p14:creationId xmlns:p14="http://schemas.microsoft.com/office/powerpoint/2010/main" val="18437355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Resim 6" descr="metin, iç mekan içeren bir resim&#10;&#10;Açıklama otomatik olarak oluşturuldu">
            <a:extLst>
              <a:ext uri="{FF2B5EF4-FFF2-40B4-BE49-F238E27FC236}">
                <a16:creationId xmlns:a16="http://schemas.microsoft.com/office/drawing/2014/main" id="{ADE92021-FBC2-4570-8D7D-9A75E48909EC}"/>
              </a:ext>
            </a:extLst>
          </p:cNvPr>
          <p:cNvPicPr>
            <a:picLocks noChangeAspect="1"/>
          </p:cNvPicPr>
          <p:nvPr/>
        </p:nvPicPr>
        <p:blipFill rotWithShape="1">
          <a:blip r:embed="rId2">
            <a:extLst>
              <a:ext uri="{28A0092B-C50C-407E-A947-70E740481C1C}">
                <a14:useLocalDpi xmlns:a14="http://schemas.microsoft.com/office/drawing/2010/main" val="0"/>
              </a:ext>
            </a:extLst>
          </a:blip>
          <a:srcRect r="1" b="2656"/>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9" name="Resim 8" descr="metin, iç mekan içeren bir resim&#10;&#10;Açıklama otomatik olarak oluşturuldu">
            <a:extLst>
              <a:ext uri="{FF2B5EF4-FFF2-40B4-BE49-F238E27FC236}">
                <a16:creationId xmlns:a16="http://schemas.microsoft.com/office/drawing/2014/main" id="{D512F1A3-B400-41C4-BB6B-0F5865B93C98}"/>
              </a:ext>
            </a:extLst>
          </p:cNvPr>
          <p:cNvPicPr>
            <a:picLocks noChangeAspect="1"/>
          </p:cNvPicPr>
          <p:nvPr/>
        </p:nvPicPr>
        <p:blipFill rotWithShape="1">
          <a:blip r:embed="rId3">
            <a:extLst>
              <a:ext uri="{28A0092B-C50C-407E-A947-70E740481C1C}">
                <a14:useLocalDpi xmlns:a14="http://schemas.microsoft.com/office/drawing/2010/main" val="0"/>
              </a:ext>
            </a:extLst>
          </a:blip>
          <a:srcRect t="2656" r="1" b="1"/>
          <a:stretch/>
        </p:blipFill>
        <p:spPr>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p:spPr>
      </p:pic>
      <p:grpSp>
        <p:nvGrpSpPr>
          <p:cNvPr id="16" name="Group 15">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7" name="Freeform: Shape 16">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5" name="Metin kutusu 4">
            <a:extLst>
              <a:ext uri="{FF2B5EF4-FFF2-40B4-BE49-F238E27FC236}">
                <a16:creationId xmlns:a16="http://schemas.microsoft.com/office/drawing/2014/main" id="{8EFC7962-688C-4D0B-95C9-B0B6A3349E6E}"/>
              </a:ext>
            </a:extLst>
          </p:cNvPr>
          <p:cNvSpPr txBox="1"/>
          <p:nvPr/>
        </p:nvSpPr>
        <p:spPr>
          <a:xfrm>
            <a:off x="6981826" y="3146400"/>
            <a:ext cx="4391024" cy="2682000"/>
          </a:xfrm>
          <a:prstGeom prst="rect">
            <a:avLst/>
          </a:prstGeom>
        </p:spPr>
        <p:txBody>
          <a:bodyPr vert="horz" lIns="91440" tIns="45720" rIns="91440" bIns="45720" rtlCol="0">
            <a:normAutofit/>
          </a:bodyPr>
          <a:lstStyle/>
          <a:p>
            <a:pPr>
              <a:lnSpc>
                <a:spcPct val="90000"/>
              </a:lnSpc>
              <a:spcAft>
                <a:spcPts val="600"/>
              </a:spcAft>
            </a:pPr>
            <a:r>
              <a:rPr lang="en-US" sz="2400" b="1" i="1" dirty="0">
                <a:solidFill>
                  <a:srgbClr val="FF0000">
                    <a:alpha val="80000"/>
                  </a:srgbClr>
                </a:solidFill>
                <a:latin typeface="Times New Roman" panose="02020603050405020304" pitchFamily="18" charset="0"/>
                <a:cs typeface="Times New Roman" panose="02020603050405020304" pitchFamily="18" charset="0"/>
              </a:rPr>
              <a:t>Learning Curve</a:t>
            </a:r>
          </a:p>
          <a:p>
            <a:pPr>
              <a:lnSpc>
                <a:spcPct val="90000"/>
              </a:lnSpc>
              <a:spcAft>
                <a:spcPts val="600"/>
              </a:spcAft>
            </a:pPr>
            <a:r>
              <a:rPr lang="en-US" sz="2000" dirty="0">
                <a:solidFill>
                  <a:schemeClr val="bg1">
                    <a:alpha val="80000"/>
                  </a:schemeClr>
                </a:solidFill>
                <a:latin typeface="Times New Roman" panose="02020603050405020304" pitchFamily="18" charset="0"/>
                <a:cs typeface="Times New Roman" panose="02020603050405020304" pitchFamily="18" charset="0"/>
              </a:rPr>
              <a:t>The mechanics of the game are taught in the tutorial section the player masters as they play the game.</a:t>
            </a:r>
          </a:p>
        </p:txBody>
      </p:sp>
      <p:sp>
        <p:nvSpPr>
          <p:cNvPr id="10" name="Metin kutusu 9">
            <a:extLst>
              <a:ext uri="{FF2B5EF4-FFF2-40B4-BE49-F238E27FC236}">
                <a16:creationId xmlns:a16="http://schemas.microsoft.com/office/drawing/2014/main" id="{16D18E09-9AAB-4977-900D-D66ED6FB2F0C}"/>
              </a:ext>
            </a:extLst>
          </p:cNvPr>
          <p:cNvSpPr txBox="1"/>
          <p:nvPr/>
        </p:nvSpPr>
        <p:spPr>
          <a:xfrm>
            <a:off x="6981826" y="2623179"/>
            <a:ext cx="1997243" cy="523220"/>
          </a:xfrm>
          <a:prstGeom prst="rect">
            <a:avLst/>
          </a:prstGeom>
          <a:noFill/>
        </p:spPr>
        <p:txBody>
          <a:bodyPr wrap="square">
            <a:spAutoFit/>
          </a:bodyPr>
          <a:lstStyle/>
          <a:p>
            <a:r>
              <a:rPr lang="tr-TR" sz="2800" b="1" dirty="0">
                <a:solidFill>
                  <a:srgbClr val="FF0000"/>
                </a:solidFill>
                <a:latin typeface="Times New Roman" panose="02020603050405020304" pitchFamily="18" charset="0"/>
                <a:cs typeface="Times New Roman" panose="02020603050405020304" pitchFamily="18" charset="0"/>
              </a:rPr>
              <a:t>Game Flow</a:t>
            </a:r>
          </a:p>
        </p:txBody>
      </p:sp>
    </p:spTree>
    <p:extLst>
      <p:ext uri="{BB962C8B-B14F-4D97-AF65-F5344CB8AC3E}">
        <p14:creationId xmlns:p14="http://schemas.microsoft.com/office/powerpoint/2010/main" val="1578929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7" name="Resim 6" descr="metin, iç mekan içeren bir resim&#10;&#10;Açıklama otomatik olarak oluşturuldu">
            <a:extLst>
              <a:ext uri="{FF2B5EF4-FFF2-40B4-BE49-F238E27FC236}">
                <a16:creationId xmlns:a16="http://schemas.microsoft.com/office/drawing/2014/main" id="{B5A87F24-21D0-4422-B33E-8E366B27B0BC}"/>
              </a:ext>
            </a:extLst>
          </p:cNvPr>
          <p:cNvPicPr>
            <a:picLocks noChangeAspect="1"/>
          </p:cNvPicPr>
          <p:nvPr/>
        </p:nvPicPr>
        <p:blipFill rotWithShape="1">
          <a:blip r:embed="rId2">
            <a:extLst>
              <a:ext uri="{28A0092B-C50C-407E-A947-70E740481C1C}">
                <a14:useLocalDpi xmlns:a14="http://schemas.microsoft.com/office/drawing/2010/main" val="0"/>
              </a:ext>
            </a:extLst>
          </a:blip>
          <a:srcRect l="3401" r="15012"/>
          <a:stretch/>
        </p:blipFill>
        <p:spPr>
          <a:xfrm>
            <a:off x="20" y="10"/>
            <a:ext cx="9947062" cy="6857990"/>
          </a:xfrm>
          <a:prstGeom prst="rect">
            <a:avLst/>
          </a:prstGeom>
        </p:spPr>
      </p:pic>
      <p:sp>
        <p:nvSpPr>
          <p:cNvPr id="21" name="Freeform: Shape 2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23" name="Freeform: Shape 2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prstClr val="white"/>
              </a:solidFill>
              <a:latin typeface="Meiryo"/>
            </a:endParaRPr>
          </a:p>
        </p:txBody>
      </p:sp>
      <p:sp>
        <p:nvSpPr>
          <p:cNvPr id="25" name="Freeform: Shape 2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Metin kutusu 3">
            <a:extLst>
              <a:ext uri="{FF2B5EF4-FFF2-40B4-BE49-F238E27FC236}">
                <a16:creationId xmlns:a16="http://schemas.microsoft.com/office/drawing/2014/main" id="{2C242D7E-73B1-4CEC-BFC9-C276A483163C}"/>
              </a:ext>
            </a:extLst>
          </p:cNvPr>
          <p:cNvSpPr txBox="1"/>
          <p:nvPr/>
        </p:nvSpPr>
        <p:spPr>
          <a:xfrm>
            <a:off x="8642799" y="1207363"/>
            <a:ext cx="2608563" cy="1121103"/>
          </a:xfrm>
          <a:prstGeom prst="rect">
            <a:avLst/>
          </a:prstGeom>
        </p:spPr>
        <p:txBody>
          <a:bodyPr vert="horz" lIns="91440" tIns="45720" rIns="91440" bIns="45720" rtlCol="0" anchor="b">
            <a:normAutofit/>
          </a:bodyPr>
          <a:lstStyle/>
          <a:p>
            <a:pPr>
              <a:lnSpc>
                <a:spcPct val="90000"/>
              </a:lnSpc>
              <a:spcBef>
                <a:spcPct val="0"/>
              </a:spcBef>
              <a:spcAft>
                <a:spcPts val="600"/>
              </a:spcAft>
            </a:pPr>
            <a:endParaRPr lang="en-US" sz="3600" b="1" dirty="0">
              <a:solidFill>
                <a:srgbClr val="FF0000"/>
              </a:solidFill>
              <a:latin typeface="+mj-lt"/>
              <a:ea typeface="+mj-ea"/>
              <a:cs typeface="+mj-cs"/>
            </a:endParaRPr>
          </a:p>
        </p:txBody>
      </p:sp>
      <p:sp>
        <p:nvSpPr>
          <p:cNvPr id="5" name="Metin kutusu 4">
            <a:extLst>
              <a:ext uri="{FF2B5EF4-FFF2-40B4-BE49-F238E27FC236}">
                <a16:creationId xmlns:a16="http://schemas.microsoft.com/office/drawing/2014/main" id="{ABBD13B3-93B6-485C-83BB-0D7C7004132B}"/>
              </a:ext>
            </a:extLst>
          </p:cNvPr>
          <p:cNvSpPr txBox="1"/>
          <p:nvPr/>
        </p:nvSpPr>
        <p:spPr>
          <a:xfrm>
            <a:off x="8130206" y="2544743"/>
            <a:ext cx="3633747" cy="2700062"/>
          </a:xfrm>
          <a:prstGeom prst="rect">
            <a:avLst/>
          </a:prstGeom>
        </p:spPr>
        <p:txBody>
          <a:bodyPr vert="horz" lIns="91440" tIns="45720" rIns="91440" bIns="45720" rtlCol="0">
            <a:normAutofit/>
          </a:bodyPr>
          <a:lstStyle/>
          <a:p>
            <a:pPr>
              <a:lnSpc>
                <a:spcPct val="90000"/>
              </a:lnSpc>
              <a:spcAft>
                <a:spcPts val="600"/>
              </a:spcAft>
            </a:pPr>
            <a:endParaRPr lang="en-US" sz="1700" dirty="0"/>
          </a:p>
        </p:txBody>
      </p:sp>
      <p:sp>
        <p:nvSpPr>
          <p:cNvPr id="2" name="Metin kutusu 1">
            <a:extLst>
              <a:ext uri="{FF2B5EF4-FFF2-40B4-BE49-F238E27FC236}">
                <a16:creationId xmlns:a16="http://schemas.microsoft.com/office/drawing/2014/main" id="{4956A74A-48F8-4F69-A19B-E6F8A69F8C0D}"/>
              </a:ext>
            </a:extLst>
          </p:cNvPr>
          <p:cNvSpPr txBox="1"/>
          <p:nvPr/>
        </p:nvSpPr>
        <p:spPr>
          <a:xfrm>
            <a:off x="8286498" y="1994708"/>
            <a:ext cx="3550367" cy="2677656"/>
          </a:xfrm>
          <a:prstGeom prst="rect">
            <a:avLst/>
          </a:prstGeom>
          <a:noFill/>
        </p:spPr>
        <p:txBody>
          <a:bodyPr wrap="square" rtlCol="0">
            <a:spAutoFit/>
          </a:bodyPr>
          <a:lstStyle/>
          <a:p>
            <a:r>
              <a:rPr lang="tr-TR" sz="2800" b="1" dirty="0">
                <a:solidFill>
                  <a:srgbClr val="FF0000"/>
                </a:solidFill>
                <a:latin typeface="Times New Roman" panose="02020603050405020304" pitchFamily="18" charset="0"/>
                <a:cs typeface="Times New Roman" panose="02020603050405020304" pitchFamily="18" charset="0"/>
              </a:rPr>
              <a:t>Signs</a:t>
            </a:r>
          </a:p>
          <a:p>
            <a:r>
              <a:rPr lang="tr-TR" sz="2000" dirty="0">
                <a:latin typeface="Times New Roman" panose="02020603050405020304" pitchFamily="18" charset="0"/>
                <a:cs typeface="Times New Roman" panose="02020603050405020304" pitchFamily="18" charset="0"/>
              </a:rPr>
              <a:t>Thanks to the sings in the game, we;</a:t>
            </a:r>
          </a:p>
          <a:p>
            <a:pPr marL="285750" indent="-285750">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Can see the enemies around us </a:t>
            </a:r>
          </a:p>
          <a:p>
            <a:pPr marL="285750" indent="-285750">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Our missions</a:t>
            </a:r>
          </a:p>
          <a:p>
            <a:pPr marL="285750" indent="-285750">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The way we have to go</a:t>
            </a:r>
          </a:p>
          <a:p>
            <a:r>
              <a:rPr lang="tr-TR" sz="2000" dirty="0">
                <a:latin typeface="Times New Roman" panose="02020603050405020304" pitchFamily="18" charset="0"/>
                <a:cs typeface="Times New Roman" panose="02020603050405020304" pitchFamily="18" charset="0"/>
              </a:rPr>
              <a:t> can learn</a:t>
            </a:r>
          </a:p>
        </p:txBody>
      </p:sp>
    </p:spTree>
    <p:extLst>
      <p:ext uri="{BB962C8B-B14F-4D97-AF65-F5344CB8AC3E}">
        <p14:creationId xmlns:p14="http://schemas.microsoft.com/office/powerpoint/2010/main" val="2508159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a:stretch>
        </a:blip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86C8C735-0120-45CE-B57D-C1AAAF150E48}"/>
              </a:ext>
            </a:extLst>
          </p:cNvPr>
          <p:cNvSpPr txBox="1"/>
          <p:nvPr/>
        </p:nvSpPr>
        <p:spPr>
          <a:xfrm>
            <a:off x="6476999" y="2647949"/>
            <a:ext cx="4391025" cy="523220"/>
          </a:xfrm>
          <a:prstGeom prst="rect">
            <a:avLst/>
          </a:prstGeom>
          <a:noFill/>
        </p:spPr>
        <p:txBody>
          <a:bodyPr wrap="square" rtlCol="0">
            <a:spAutoFit/>
          </a:bodyPr>
          <a:lstStyle/>
          <a:p>
            <a:r>
              <a:rPr lang="tr-TR" sz="2800" b="1" dirty="0">
                <a:latin typeface="Times New Roman" panose="02020603050405020304" pitchFamily="18" charset="0"/>
                <a:cs typeface="Times New Roman" panose="02020603050405020304" pitchFamily="18" charset="0"/>
              </a:rPr>
              <a:t>Thanks for listening</a:t>
            </a:r>
          </a:p>
        </p:txBody>
      </p:sp>
    </p:spTree>
    <p:extLst>
      <p:ext uri="{BB962C8B-B14F-4D97-AF65-F5344CB8AC3E}">
        <p14:creationId xmlns:p14="http://schemas.microsoft.com/office/powerpoint/2010/main" val="356638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descr="metin içeren bir resim&#10;&#10;Açıklama otomatik olarak oluşturuldu">
            <a:extLst>
              <a:ext uri="{FF2B5EF4-FFF2-40B4-BE49-F238E27FC236}">
                <a16:creationId xmlns:a16="http://schemas.microsoft.com/office/drawing/2014/main" id="{4E9D8770-8CDC-4D2A-BD05-25F649677BD3}"/>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4" name="Metin kutusu 3">
            <a:extLst>
              <a:ext uri="{FF2B5EF4-FFF2-40B4-BE49-F238E27FC236}">
                <a16:creationId xmlns:a16="http://schemas.microsoft.com/office/drawing/2014/main" id="{0B7FDA09-E918-4FA4-99A0-F2722C8764C2}"/>
              </a:ext>
            </a:extLst>
          </p:cNvPr>
          <p:cNvSpPr txBox="1"/>
          <p:nvPr/>
        </p:nvSpPr>
        <p:spPr>
          <a:xfrm>
            <a:off x="1039536" y="2365960"/>
            <a:ext cx="10515600" cy="1471737"/>
          </a:xfrm>
          <a:prstGeom prst="rect">
            <a:avLst/>
          </a:prstGeom>
        </p:spPr>
        <p:txBody>
          <a:bodyPr vert="horz" lIns="91440" tIns="45720" rIns="91440" bIns="45720" rtlCol="0">
            <a:normAutofit lnSpcReduction="10000"/>
          </a:bodyPr>
          <a:lstStyle/>
          <a:p>
            <a:pPr>
              <a:lnSpc>
                <a:spcPct val="90000"/>
              </a:lnSpc>
              <a:spcAft>
                <a:spcPts val="600"/>
              </a:spcAft>
            </a:pPr>
            <a:r>
              <a:rPr lang="en-US" sz="3000" b="1" dirty="0">
                <a:solidFill>
                  <a:srgbClr val="FF0000"/>
                </a:solidFill>
                <a:latin typeface="Times New Roman" panose="02020603050405020304" pitchFamily="18" charset="0"/>
                <a:ea typeface="+mj-ea"/>
                <a:cs typeface="Times New Roman" panose="02020603050405020304" pitchFamily="18" charset="0"/>
              </a:rPr>
              <a:t>Feedback</a:t>
            </a:r>
          </a:p>
          <a:p>
            <a:pPr indent="-228600">
              <a:lnSpc>
                <a:spcPct val="9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It gives us information about the number of bullets left and the number of items in our inventory.</a:t>
            </a:r>
            <a:endParaRPr lang="tr-TR" sz="2000" dirty="0">
              <a:solidFill>
                <a:srgbClr val="FFFFFF"/>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It gives information at the top right when </a:t>
            </a:r>
            <a:r>
              <a:rPr lang="tr-TR" sz="2000" dirty="0">
                <a:solidFill>
                  <a:srgbClr val="FFFFFF"/>
                </a:solidFill>
                <a:latin typeface="Times New Roman" panose="02020603050405020304" pitchFamily="18" charset="0"/>
                <a:cs typeface="Times New Roman" panose="02020603050405020304" pitchFamily="18" charset="0"/>
              </a:rPr>
              <a:t>we </a:t>
            </a:r>
            <a:r>
              <a:rPr lang="en-US" sz="2000" dirty="0">
                <a:solidFill>
                  <a:srgbClr val="FFFFFF"/>
                </a:solidFill>
                <a:latin typeface="Times New Roman" panose="02020603050405020304" pitchFamily="18" charset="0"/>
                <a:cs typeface="Times New Roman" panose="02020603050405020304" pitchFamily="18" charset="0"/>
              </a:rPr>
              <a:t>kill someone with or without a target.</a:t>
            </a:r>
            <a:endParaRPr lang="tr-TR" sz="2000" dirty="0">
              <a:solidFill>
                <a:srgbClr val="FFFFFF"/>
              </a:solidFill>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r>
              <a:rPr lang="tr-TR" sz="2000" dirty="0">
                <a:solidFill>
                  <a:srgbClr val="FFFFFF"/>
                </a:solidFill>
                <a:latin typeface="Times New Roman" panose="02020603050405020304" pitchFamily="18" charset="0"/>
                <a:cs typeface="Times New Roman" panose="02020603050405020304" pitchFamily="18" charset="0"/>
              </a:rPr>
              <a:t>I</a:t>
            </a:r>
            <a:r>
              <a:rPr lang="en-US" sz="2000" dirty="0">
                <a:solidFill>
                  <a:srgbClr val="FFFFFF"/>
                </a:solidFill>
                <a:latin typeface="Times New Roman" panose="02020603050405020304" pitchFamily="18" charset="0"/>
                <a:cs typeface="Times New Roman" panose="02020603050405020304" pitchFamily="18" charset="0"/>
              </a:rPr>
              <a:t>f there is a problem with our privacy at that moment, it indicates what it is.</a:t>
            </a:r>
          </a:p>
        </p:txBody>
      </p:sp>
      <p:sp>
        <p:nvSpPr>
          <p:cNvPr id="2" name="Dikdörtgen: Köşeleri Yuvarlatılmış 1">
            <a:extLst>
              <a:ext uri="{FF2B5EF4-FFF2-40B4-BE49-F238E27FC236}">
                <a16:creationId xmlns:a16="http://schemas.microsoft.com/office/drawing/2014/main" id="{D92751EA-88B7-4C08-A565-D632B48AC4C1}"/>
              </a:ext>
            </a:extLst>
          </p:cNvPr>
          <p:cNvSpPr/>
          <p:nvPr/>
        </p:nvSpPr>
        <p:spPr>
          <a:xfrm>
            <a:off x="10016455" y="5360565"/>
            <a:ext cx="1828800" cy="124157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7" name="Dikdörtgen: Köşeleri Yuvarlatılmış 6">
            <a:extLst>
              <a:ext uri="{FF2B5EF4-FFF2-40B4-BE49-F238E27FC236}">
                <a16:creationId xmlns:a16="http://schemas.microsoft.com/office/drawing/2014/main" id="{9BD95BA6-3430-4D1C-88AE-D736C91CFE37}"/>
              </a:ext>
            </a:extLst>
          </p:cNvPr>
          <p:cNvSpPr/>
          <p:nvPr/>
        </p:nvSpPr>
        <p:spPr>
          <a:xfrm>
            <a:off x="539250" y="4754880"/>
            <a:ext cx="1366552" cy="404262"/>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
        <p:nvSpPr>
          <p:cNvPr id="8" name="Dikdörtgen: Köşeleri Yuvarlatılmış 7">
            <a:extLst>
              <a:ext uri="{FF2B5EF4-FFF2-40B4-BE49-F238E27FC236}">
                <a16:creationId xmlns:a16="http://schemas.microsoft.com/office/drawing/2014/main" id="{FD12E58B-021A-4149-B2C5-B34F46848F64}"/>
              </a:ext>
            </a:extLst>
          </p:cNvPr>
          <p:cNvSpPr/>
          <p:nvPr/>
        </p:nvSpPr>
        <p:spPr>
          <a:xfrm>
            <a:off x="9899348" y="306842"/>
            <a:ext cx="1828800" cy="536250"/>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dirty="0"/>
          </a:p>
        </p:txBody>
      </p:sp>
    </p:spTree>
    <p:extLst>
      <p:ext uri="{BB962C8B-B14F-4D97-AF65-F5344CB8AC3E}">
        <p14:creationId xmlns:p14="http://schemas.microsoft.com/office/powerpoint/2010/main" val="661588404"/>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Metin kutusu 3">
            <a:extLst>
              <a:ext uri="{FF2B5EF4-FFF2-40B4-BE49-F238E27FC236}">
                <a16:creationId xmlns:a16="http://schemas.microsoft.com/office/drawing/2014/main" id="{B38A6932-A000-4570-AF7A-C5005EB53830}"/>
              </a:ext>
            </a:extLst>
          </p:cNvPr>
          <p:cNvSpPr txBox="1"/>
          <p:nvPr/>
        </p:nvSpPr>
        <p:spPr>
          <a:xfrm>
            <a:off x="619079" y="2106601"/>
            <a:ext cx="4394200" cy="2454300"/>
          </a:xfrm>
          <a:prstGeom prst="rect">
            <a:avLst/>
          </a:prstGeom>
        </p:spPr>
        <p:txBody>
          <a:bodyPr vert="horz" lIns="91440" tIns="45720" rIns="91440" bIns="45720" rtlCol="0">
            <a:normAutofit/>
          </a:bodyPr>
          <a:lstStyle/>
          <a:p>
            <a:pPr>
              <a:lnSpc>
                <a:spcPct val="90000"/>
              </a:lnSpc>
              <a:spcAft>
                <a:spcPts val="600"/>
              </a:spcAft>
            </a:pPr>
            <a:r>
              <a:rPr lang="en-US" sz="2800" b="1" dirty="0">
                <a:solidFill>
                  <a:srgbClr val="FF0000">
                    <a:alpha val="80000"/>
                  </a:srgbClr>
                </a:solidFill>
                <a:latin typeface="Times New Roman" panose="02020603050405020304" pitchFamily="18" charset="0"/>
                <a:cs typeface="Times New Roman" panose="02020603050405020304" pitchFamily="18" charset="0"/>
              </a:rPr>
              <a:t>C</a:t>
            </a:r>
            <a:r>
              <a:rPr lang="tr-TR" sz="2800" b="1" dirty="0">
                <a:solidFill>
                  <a:srgbClr val="FF0000">
                    <a:alpha val="80000"/>
                  </a:srgbClr>
                </a:solidFill>
                <a:latin typeface="Times New Roman" panose="02020603050405020304" pitchFamily="18" charset="0"/>
                <a:cs typeface="Times New Roman" panose="02020603050405020304" pitchFamily="18" charset="0"/>
              </a:rPr>
              <a:t>larity</a:t>
            </a:r>
            <a:endParaRPr lang="en-US" sz="2800" b="1" dirty="0">
              <a:solidFill>
                <a:srgbClr val="FF0000">
                  <a:alpha val="80000"/>
                </a:srgbClr>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A special article appears that we are in danger or are being searched.</a:t>
            </a:r>
            <a:endParaRPr lang="tr-TR" sz="2000" dirty="0">
              <a:solidFill>
                <a:schemeClr val="bg1">
                  <a:alpha val="80000"/>
                </a:schemeClr>
              </a:solidFill>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000" dirty="0">
                <a:solidFill>
                  <a:schemeClr val="bg1">
                    <a:alpha val="80000"/>
                  </a:schemeClr>
                </a:solidFill>
                <a:latin typeface="Times New Roman" panose="02020603050405020304" pitchFamily="18" charset="0"/>
                <a:cs typeface="Times New Roman" panose="02020603050405020304" pitchFamily="18" charset="0"/>
              </a:rPr>
              <a:t>It gives a warning that when we take a weapon or a bomb in our hands, we may be ca</a:t>
            </a:r>
            <a:r>
              <a:rPr lang="tr-TR" sz="2000" dirty="0">
                <a:solidFill>
                  <a:schemeClr val="bg1">
                    <a:alpha val="80000"/>
                  </a:schemeClr>
                </a:solidFill>
                <a:latin typeface="Times New Roman" panose="02020603050405020304" pitchFamily="18" charset="0"/>
                <a:cs typeface="Times New Roman" panose="02020603050405020304" pitchFamily="18" charset="0"/>
              </a:rPr>
              <a:t>tch</a:t>
            </a:r>
            <a:r>
              <a:rPr lang="en-US" sz="2000" dirty="0">
                <a:solidFill>
                  <a:schemeClr val="bg1">
                    <a:alpha val="80000"/>
                  </a:schemeClr>
                </a:solidFill>
                <a:latin typeface="Times New Roman" panose="02020603050405020304" pitchFamily="18" charset="0"/>
                <a:cs typeface="Times New Roman" panose="02020603050405020304" pitchFamily="18" charset="0"/>
              </a:rPr>
              <a:t>.</a:t>
            </a:r>
          </a:p>
        </p:txBody>
      </p:sp>
      <p:pic>
        <p:nvPicPr>
          <p:cNvPr id="6" name="Resim 5" descr="metin, iç mekan, bodrum içeren bir resim&#10;&#10;Açıklama otomatik olarak oluşturuldu">
            <a:extLst>
              <a:ext uri="{FF2B5EF4-FFF2-40B4-BE49-F238E27FC236}">
                <a16:creationId xmlns:a16="http://schemas.microsoft.com/office/drawing/2014/main" id="{FAB897F0-6394-4F23-AD7B-03031B02BC03}"/>
              </a:ext>
            </a:extLst>
          </p:cNvPr>
          <p:cNvPicPr>
            <a:picLocks noChangeAspect="1"/>
          </p:cNvPicPr>
          <p:nvPr/>
        </p:nvPicPr>
        <p:blipFill rotWithShape="1">
          <a:blip r:embed="rId3">
            <a:extLst>
              <a:ext uri="{28A0092B-C50C-407E-A947-70E740481C1C}">
                <a14:useLocalDpi xmlns:a14="http://schemas.microsoft.com/office/drawing/2010/main" val="0"/>
              </a:ext>
            </a:extLst>
          </a:blip>
          <a:srcRect t="7075" r="1" b="1"/>
          <a:stretch/>
        </p:blipFill>
        <p:spPr>
          <a:xfrm>
            <a:off x="5814060" y="2"/>
            <a:ext cx="6377940" cy="3333749"/>
          </a:xfrm>
          <a:custGeom>
            <a:avLst/>
            <a:gdLst/>
            <a:ahLst/>
            <a:cxnLst/>
            <a:rect l="l" t="t" r="r" b="b"/>
            <a:pathLst>
              <a:path w="6377940" h="3333749">
                <a:moveTo>
                  <a:pt x="0" y="0"/>
                </a:moveTo>
                <a:lnTo>
                  <a:pt x="6377940" y="0"/>
                </a:lnTo>
                <a:lnTo>
                  <a:pt x="6377940" y="3333749"/>
                </a:lnTo>
                <a:lnTo>
                  <a:pt x="174585" y="3333749"/>
                </a:lnTo>
                <a:lnTo>
                  <a:pt x="0" y="2202180"/>
                </a:lnTo>
                <a:close/>
              </a:path>
            </a:pathLst>
          </a:custGeom>
        </p:spPr>
      </p:pic>
      <p:pic>
        <p:nvPicPr>
          <p:cNvPr id="10" name="Resim 9" descr="dolap, iç mekan içeren bir resim&#10;&#10;Açıklama otomatik olarak oluşturuldu">
            <a:extLst>
              <a:ext uri="{FF2B5EF4-FFF2-40B4-BE49-F238E27FC236}">
                <a16:creationId xmlns:a16="http://schemas.microsoft.com/office/drawing/2014/main" id="{BB0059F8-133C-4C8E-B1DF-8D07182FCD9B}"/>
              </a:ext>
            </a:extLst>
          </p:cNvPr>
          <p:cNvPicPr>
            <a:picLocks noChangeAspect="1"/>
          </p:cNvPicPr>
          <p:nvPr/>
        </p:nvPicPr>
        <p:blipFill rotWithShape="1">
          <a:blip r:embed="rId4">
            <a:extLst>
              <a:ext uri="{28A0092B-C50C-407E-A947-70E740481C1C}">
                <a14:useLocalDpi xmlns:a14="http://schemas.microsoft.com/office/drawing/2010/main" val="0"/>
              </a:ext>
            </a:extLst>
          </a:blip>
          <a:srcRect t="7076" r="1" b="1"/>
          <a:stretch/>
        </p:blipFill>
        <p:spPr>
          <a:xfrm>
            <a:off x="5814060" y="3524252"/>
            <a:ext cx="6377940" cy="3333748"/>
          </a:xfrm>
          <a:custGeom>
            <a:avLst/>
            <a:gdLst/>
            <a:ahLst/>
            <a:cxnLst/>
            <a:rect l="l" t="t" r="r" b="b"/>
            <a:pathLst>
              <a:path w="6377940" h="3333748">
                <a:moveTo>
                  <a:pt x="203977" y="0"/>
                </a:moveTo>
                <a:lnTo>
                  <a:pt x="6377940" y="0"/>
                </a:lnTo>
                <a:lnTo>
                  <a:pt x="6377940" y="3333748"/>
                </a:lnTo>
                <a:lnTo>
                  <a:pt x="0" y="3333748"/>
                </a:lnTo>
                <a:lnTo>
                  <a:pt x="525780" y="1931668"/>
                </a:lnTo>
                <a:lnTo>
                  <a:pt x="205740" y="11428"/>
                </a:lnTo>
                <a:close/>
              </a:path>
            </a:pathLst>
          </a:custGeom>
        </p:spPr>
      </p:pic>
      <p:grpSp>
        <p:nvGrpSpPr>
          <p:cNvPr id="17" name="Group 16">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8" y="544"/>
            <a:ext cx="874716" cy="6857455"/>
            <a:chOff x="5632358" y="544"/>
            <a:chExt cx="874716" cy="6857455"/>
          </a:xfrm>
        </p:grpSpPr>
        <p:sp>
          <p:nvSpPr>
            <p:cNvPr id="18" name="Freeform: Shape 17">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39109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2">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Resim 7" descr="iç mekan içeren bir resim&#10;&#10;Açıklama otomatik olarak oluşturuldu">
            <a:extLst>
              <a:ext uri="{FF2B5EF4-FFF2-40B4-BE49-F238E27FC236}">
                <a16:creationId xmlns:a16="http://schemas.microsoft.com/office/drawing/2014/main" id="{9DF118A9-0C48-46CB-AF78-03CCE5828D3C}"/>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5762" t="-1805" r="21113" b="554"/>
          <a:stretch/>
        </p:blipFill>
        <p:spPr>
          <a:xfrm>
            <a:off x="-200025" y="-85735"/>
            <a:ext cx="7696200" cy="6943725"/>
          </a:xfrm>
          <a:prstGeom prst="rect">
            <a:avLst/>
          </a:prstGeom>
        </p:spPr>
      </p:pic>
      <p:sp>
        <p:nvSpPr>
          <p:cNvPr id="4" name="Metin kutusu 3">
            <a:extLst>
              <a:ext uri="{FF2B5EF4-FFF2-40B4-BE49-F238E27FC236}">
                <a16:creationId xmlns:a16="http://schemas.microsoft.com/office/drawing/2014/main" id="{FC80D524-FE42-4566-8130-65BD326D3A3A}"/>
              </a:ext>
            </a:extLst>
          </p:cNvPr>
          <p:cNvSpPr txBox="1"/>
          <p:nvPr/>
        </p:nvSpPr>
        <p:spPr>
          <a:xfrm>
            <a:off x="727744" y="1834416"/>
            <a:ext cx="4619621" cy="3957178"/>
          </a:xfrm>
          <a:prstGeom prst="rect">
            <a:avLst/>
          </a:prstGeom>
        </p:spPr>
        <p:txBody>
          <a:bodyPr vert="horz" lIns="91440" tIns="45720" rIns="91440" bIns="45720" rtlCol="0">
            <a:normAutofit/>
          </a:bodyPr>
          <a:lstStyle/>
          <a:p>
            <a:pPr>
              <a:lnSpc>
                <a:spcPct val="70000"/>
              </a:lnSpc>
              <a:spcAft>
                <a:spcPts val="600"/>
              </a:spcAft>
            </a:pPr>
            <a:r>
              <a:rPr lang="en-US" sz="2800" b="1" dirty="0">
                <a:solidFill>
                  <a:srgbClr val="FF0000"/>
                </a:solidFill>
                <a:latin typeface="Times New Roman" panose="02020603050405020304" pitchFamily="18" charset="0"/>
                <a:ea typeface="+mj-ea"/>
                <a:cs typeface="Times New Roman" panose="02020603050405020304" pitchFamily="18" charset="0"/>
              </a:rPr>
              <a:t>From Follows Function</a:t>
            </a:r>
          </a:p>
          <a:p>
            <a:pPr marL="285750" indent="-228600">
              <a:lnSpc>
                <a:spcPct val="90000"/>
              </a:lnSpc>
              <a:spcAft>
                <a:spcPts val="600"/>
              </a:spcAft>
              <a:buFont typeface="Arial" panose="020B0604020202020204" pitchFamily="34" charset="0"/>
              <a:buChar char="•"/>
            </a:pPr>
            <a:r>
              <a:rPr lang="tr-TR" sz="2000" dirty="0">
                <a:solidFill>
                  <a:srgbClr val="FFFFFF"/>
                </a:solidFill>
                <a:latin typeface="Times New Roman" panose="02020603050405020304" pitchFamily="18" charset="0"/>
                <a:cs typeface="Times New Roman" panose="02020603050405020304" pitchFamily="18" charset="0"/>
              </a:rPr>
              <a:t>W</a:t>
            </a:r>
            <a:r>
              <a:rPr lang="en-US" sz="2000" dirty="0">
                <a:solidFill>
                  <a:srgbClr val="FFFFFF"/>
                </a:solidFill>
                <a:latin typeface="Times New Roman" panose="02020603050405020304" pitchFamily="18" charset="0"/>
                <a:cs typeface="Times New Roman" panose="02020603050405020304" pitchFamily="18" charset="0"/>
              </a:rPr>
              <a:t>eapons and materials that we can use in the game are surrounded by white, and it seems to be the button that we can interact with when we get closer.</a:t>
            </a:r>
          </a:p>
          <a:p>
            <a:pPr marL="285750" indent="-228600">
              <a:lnSpc>
                <a:spcPct val="9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 difficulty of killing enemies varies because they have different types of weapons.</a:t>
            </a:r>
          </a:p>
        </p:txBody>
      </p:sp>
      <p:pic>
        <p:nvPicPr>
          <p:cNvPr id="7" name="Resim 6" descr="metin, ağaç, açık hava içeren bir resim&#10;&#10;Açıklama otomatik olarak oluşturuldu">
            <a:extLst>
              <a:ext uri="{FF2B5EF4-FFF2-40B4-BE49-F238E27FC236}">
                <a16:creationId xmlns:a16="http://schemas.microsoft.com/office/drawing/2014/main" id="{1739BAD5-D5ED-4BE4-A319-15FA4F73930F}"/>
              </a:ext>
            </a:extLst>
          </p:cNvPr>
          <p:cNvPicPr>
            <a:picLocks noChangeAspect="1"/>
          </p:cNvPicPr>
          <p:nvPr/>
        </p:nvPicPr>
        <p:blipFill rotWithShape="1">
          <a:blip r:embed="rId3">
            <a:extLst>
              <a:ext uri="{28A0092B-C50C-407E-A947-70E740481C1C}">
                <a14:useLocalDpi xmlns:a14="http://schemas.microsoft.com/office/drawing/2010/main" val="0"/>
              </a:ext>
            </a:extLst>
          </a:blip>
          <a:srcRect l="17792" r="33300"/>
          <a:stretch/>
        </p:blipFill>
        <p:spPr>
          <a:xfrm>
            <a:off x="622616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766382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Resim 5" descr="metin, karanlık içeren bir resim&#10;&#10;Açıklama otomatik olarak oluşturuldu">
            <a:extLst>
              <a:ext uri="{FF2B5EF4-FFF2-40B4-BE49-F238E27FC236}">
                <a16:creationId xmlns:a16="http://schemas.microsoft.com/office/drawing/2014/main" id="{32E4B886-C424-4BCC-92F0-354B752EDFFA}"/>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5614" r="15076"/>
          <a:stretch/>
        </p:blipFill>
        <p:spPr>
          <a:xfrm>
            <a:off x="20" y="10"/>
            <a:ext cx="8450297" cy="6857990"/>
          </a:xfrm>
          <a:prstGeom prst="rect">
            <a:avLst/>
          </a:prstGeom>
        </p:spPr>
      </p:pic>
      <p:sp>
        <p:nvSpPr>
          <p:cNvPr id="5" name="Metin kutusu 4">
            <a:extLst>
              <a:ext uri="{FF2B5EF4-FFF2-40B4-BE49-F238E27FC236}">
                <a16:creationId xmlns:a16="http://schemas.microsoft.com/office/drawing/2014/main" id="{C9F37490-40BD-45DC-8AB5-27F7DCEB4B66}"/>
              </a:ext>
            </a:extLst>
          </p:cNvPr>
          <p:cNvSpPr txBox="1"/>
          <p:nvPr/>
        </p:nvSpPr>
        <p:spPr>
          <a:xfrm>
            <a:off x="260059" y="367701"/>
            <a:ext cx="4619621" cy="1360431"/>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2000" dirty="0">
                <a:solidFill>
                  <a:srgbClr val="FFFFFF"/>
                </a:solidFill>
                <a:latin typeface="Times New Roman" panose="02020603050405020304" pitchFamily="18" charset="0"/>
                <a:cs typeface="Times New Roman" panose="02020603050405020304" pitchFamily="18" charset="0"/>
              </a:rPr>
              <a:t>The enemies that can catch we are white, the target we need to kill is red, and the items we can interact with are yellow around them.</a:t>
            </a:r>
          </a:p>
        </p:txBody>
      </p:sp>
      <p:pic>
        <p:nvPicPr>
          <p:cNvPr id="7" name="Resim 6" descr="metin, duvar, iç mekan, beyaz içeren bir resim&#10;&#10;Açıklama otomatik olarak oluşturuldu">
            <a:extLst>
              <a:ext uri="{FF2B5EF4-FFF2-40B4-BE49-F238E27FC236}">
                <a16:creationId xmlns:a16="http://schemas.microsoft.com/office/drawing/2014/main" id="{3F320286-35FC-4F1D-88ED-A4117E2386E5}"/>
              </a:ext>
            </a:extLst>
          </p:cNvPr>
          <p:cNvPicPr>
            <a:picLocks noChangeAspect="1"/>
          </p:cNvPicPr>
          <p:nvPr/>
        </p:nvPicPr>
        <p:blipFill rotWithShape="1">
          <a:blip r:embed="rId3">
            <a:extLst>
              <a:ext uri="{28A0092B-C50C-407E-A947-70E740481C1C}">
                <a14:useLocalDpi xmlns:a14="http://schemas.microsoft.com/office/drawing/2010/main" val="0"/>
              </a:ext>
            </a:extLst>
          </a:blip>
          <a:srcRect l="9374" r="41719"/>
          <a:stretch/>
        </p:blipFill>
        <p:spPr>
          <a:xfrm>
            <a:off x="622599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096658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descr="metin, beyaz tahta içeren bir resim&#10;&#10;Açıklama otomatik olarak oluşturuldu">
            <a:extLst>
              <a:ext uri="{FF2B5EF4-FFF2-40B4-BE49-F238E27FC236}">
                <a16:creationId xmlns:a16="http://schemas.microsoft.com/office/drawing/2014/main" id="{6BBDAE98-1297-4A00-8D54-2C1A34F6D68A}"/>
              </a:ext>
            </a:extLst>
          </p:cNvPr>
          <p:cNvPicPr>
            <a:picLocks noChangeAspect="1"/>
          </p:cNvPicPr>
          <p:nvPr/>
        </p:nvPicPr>
        <p:blipFill rotWithShape="1">
          <a:blip r:embed="rId2">
            <a:extLst>
              <a:ext uri="{28A0092B-C50C-407E-A947-70E740481C1C}">
                <a14:useLocalDpi xmlns:a14="http://schemas.microsoft.com/office/drawing/2010/main" val="0"/>
              </a:ext>
            </a:extLst>
          </a:blip>
          <a:srcRect t="1097" r="1" b="1"/>
          <a:stretch/>
        </p:blipFill>
        <p:spPr>
          <a:xfrm>
            <a:off x="0" y="0"/>
            <a:ext cx="6288043" cy="3429000"/>
          </a:xfrm>
          <a:prstGeom prst="rect">
            <a:avLst/>
          </a:prstGeom>
        </p:spPr>
      </p:pic>
      <p:pic>
        <p:nvPicPr>
          <p:cNvPr id="6" name="Resim 5">
            <a:extLst>
              <a:ext uri="{FF2B5EF4-FFF2-40B4-BE49-F238E27FC236}">
                <a16:creationId xmlns:a16="http://schemas.microsoft.com/office/drawing/2014/main" id="{5A2C6A19-8BD8-49C8-8C21-78D36B6D6D0C}"/>
              </a:ext>
            </a:extLst>
          </p:cNvPr>
          <p:cNvPicPr>
            <a:picLocks noChangeAspect="1"/>
          </p:cNvPicPr>
          <p:nvPr/>
        </p:nvPicPr>
        <p:blipFill rotWithShape="1">
          <a:blip r:embed="rId3">
            <a:extLst>
              <a:ext uri="{28A0092B-C50C-407E-A947-70E740481C1C}">
                <a14:useLocalDpi xmlns:a14="http://schemas.microsoft.com/office/drawing/2010/main" val="0"/>
              </a:ext>
            </a:extLst>
          </a:blip>
          <a:srcRect r="1" b="1204"/>
          <a:stretch/>
        </p:blipFill>
        <p:spPr>
          <a:xfrm>
            <a:off x="-4" y="3343036"/>
            <a:ext cx="6176439" cy="3514964"/>
          </a:xfrm>
          <a:prstGeom prst="rect">
            <a:avLst/>
          </a:prstGeom>
        </p:spPr>
      </p:pic>
      <p:pic>
        <p:nvPicPr>
          <p:cNvPr id="8" name="Resim 7" descr="kişi, iç mekan, dik içeren bir resim&#10;&#10;Açıklama otomatik olarak oluşturuldu">
            <a:extLst>
              <a:ext uri="{FF2B5EF4-FFF2-40B4-BE49-F238E27FC236}">
                <a16:creationId xmlns:a16="http://schemas.microsoft.com/office/drawing/2014/main" id="{C8B88076-41C3-453F-833E-87868305273D}"/>
              </a:ext>
            </a:extLst>
          </p:cNvPr>
          <p:cNvPicPr>
            <a:picLocks noChangeAspect="1"/>
          </p:cNvPicPr>
          <p:nvPr/>
        </p:nvPicPr>
        <p:blipFill rotWithShape="1">
          <a:blip r:embed="rId4">
            <a:extLst>
              <a:ext uri="{28A0092B-C50C-407E-A947-70E740481C1C}">
                <a14:useLocalDpi xmlns:a14="http://schemas.microsoft.com/office/drawing/2010/main" val="0"/>
              </a:ext>
            </a:extLst>
          </a:blip>
          <a:srcRect l="8114" r="42545"/>
          <a:stretch/>
        </p:blipFill>
        <p:spPr>
          <a:xfrm>
            <a:off x="6176436" y="10"/>
            <a:ext cx="6015564" cy="6857990"/>
          </a:xfrm>
          <a:prstGeom prst="rect">
            <a:avLst/>
          </a:prstGeom>
        </p:spPr>
      </p:pic>
      <p:pic>
        <p:nvPicPr>
          <p:cNvPr id="4" name="Resim 3">
            <a:extLst>
              <a:ext uri="{FF2B5EF4-FFF2-40B4-BE49-F238E27FC236}">
                <a16:creationId xmlns:a16="http://schemas.microsoft.com/office/drawing/2014/main" id="{37683C75-B5F1-4D45-8772-CAD01815D6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682524" y="-179047"/>
            <a:ext cx="4718070" cy="5076165"/>
          </a:xfrm>
          <a:prstGeom prst="rect">
            <a:avLst/>
          </a:prstGeom>
        </p:spPr>
      </p:pic>
      <p:sp>
        <p:nvSpPr>
          <p:cNvPr id="9" name="Metin kutusu 8">
            <a:extLst>
              <a:ext uri="{FF2B5EF4-FFF2-40B4-BE49-F238E27FC236}">
                <a16:creationId xmlns:a16="http://schemas.microsoft.com/office/drawing/2014/main" id="{645D674F-9145-4D13-A968-0449CB360A31}"/>
              </a:ext>
            </a:extLst>
          </p:cNvPr>
          <p:cNvSpPr txBox="1"/>
          <p:nvPr/>
        </p:nvSpPr>
        <p:spPr>
          <a:xfrm>
            <a:off x="4852081" y="126467"/>
            <a:ext cx="3973138" cy="2558009"/>
          </a:xfrm>
          <a:prstGeom prst="rect">
            <a:avLst/>
          </a:prstGeom>
        </p:spPr>
        <p:txBody>
          <a:bodyPr vert="horz" lIns="91440" tIns="45720" rIns="91440" bIns="45720" rtlCol="0">
            <a:normAutofit fontScale="77500" lnSpcReduction="20000"/>
          </a:bodyPr>
          <a:lstStyle/>
          <a:p>
            <a:pPr>
              <a:lnSpc>
                <a:spcPct val="90000"/>
              </a:lnSpc>
              <a:spcAft>
                <a:spcPts val="600"/>
              </a:spcAft>
            </a:pPr>
            <a:r>
              <a:rPr lang="en-US" sz="4200" b="1" dirty="0">
                <a:solidFill>
                  <a:srgbClr val="FF0000"/>
                </a:solidFill>
                <a:latin typeface="Times New Roman" panose="02020603050405020304" pitchFamily="18" charset="0"/>
                <a:ea typeface="+mj-ea"/>
                <a:cs typeface="Times New Roman" panose="02020603050405020304" pitchFamily="18" charset="0"/>
              </a:rPr>
              <a:t>Consistency</a:t>
            </a:r>
          </a:p>
          <a:p>
            <a:pPr marL="285750" indent="-228600">
              <a:lnSpc>
                <a:spcPct val="90000"/>
              </a:lnSpc>
              <a:spcAft>
                <a:spcPts val="600"/>
              </a:spcAf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When we enter the pause menu in the game, we see the controls. </a:t>
            </a:r>
            <a:r>
              <a:rPr lang="tr-TR" sz="2600" dirty="0">
                <a:latin typeface="Times New Roman" panose="02020603050405020304" pitchFamily="18" charset="0"/>
                <a:cs typeface="Times New Roman" panose="02020603050405020304" pitchFamily="18" charset="0"/>
              </a:rPr>
              <a:t>C</a:t>
            </a:r>
            <a:r>
              <a:rPr lang="en-US" sz="2600" dirty="0">
                <a:latin typeface="Times New Roman" panose="02020603050405020304" pitchFamily="18" charset="0"/>
                <a:cs typeface="Times New Roman" panose="02020603050405020304" pitchFamily="18" charset="0"/>
              </a:rPr>
              <a:t>ontrols are described by buttons in an understandable way</a:t>
            </a:r>
            <a:endParaRPr lang="tr-TR" sz="2600" dirty="0">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 We can open doors in the game if they are not locked. If it is locked, we must have a lockpick or keys.</a:t>
            </a:r>
          </a:p>
          <a:p>
            <a:pPr indent="-228600">
              <a:lnSpc>
                <a:spcPct val="90000"/>
              </a:lnSpc>
              <a:spcAft>
                <a:spcPts val="600"/>
              </a:spcAft>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1925010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8" name="Straight Connector 17">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19">
            <a:extLst>
              <a:ext uri="{FF2B5EF4-FFF2-40B4-BE49-F238E27FC236}">
                <a16:creationId xmlns:a16="http://schemas.microsoft.com/office/drawing/2014/main" id="{CA240C79-242E-4918-9F28-B101847D1CC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2277" y="3386960"/>
            <a:ext cx="5669723"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1">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7" name="Resim 6">
            <a:extLst>
              <a:ext uri="{FF2B5EF4-FFF2-40B4-BE49-F238E27FC236}">
                <a16:creationId xmlns:a16="http://schemas.microsoft.com/office/drawing/2014/main" id="{CCA5EC03-6573-4F36-A381-4DCDC94C7D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201787" cy="6858000"/>
          </a:xfrm>
          <a:prstGeom prst="rect">
            <a:avLst/>
          </a:prstGeom>
        </p:spPr>
      </p:pic>
      <p:pic>
        <p:nvPicPr>
          <p:cNvPr id="5" name="Resim 4">
            <a:extLst>
              <a:ext uri="{FF2B5EF4-FFF2-40B4-BE49-F238E27FC236}">
                <a16:creationId xmlns:a16="http://schemas.microsoft.com/office/drawing/2014/main" id="{8135E475-2A64-4697-9FFC-9523495C347A}"/>
              </a:ext>
            </a:extLst>
          </p:cNvPr>
          <p:cNvPicPr>
            <a:picLocks noChangeAspect="1"/>
          </p:cNvPicPr>
          <p:nvPr/>
        </p:nvPicPr>
        <p:blipFill rotWithShape="1">
          <a:blip r:embed="rId3">
            <a:extLst>
              <a:ext uri="{28A0092B-C50C-407E-A947-70E740481C1C}">
                <a14:useLocalDpi xmlns:a14="http://schemas.microsoft.com/office/drawing/2010/main" val="0"/>
              </a:ext>
            </a:extLst>
          </a:blip>
          <a:srcRect r="6195" b="-2"/>
          <a:stretch/>
        </p:blipFill>
        <p:spPr>
          <a:xfrm>
            <a:off x="-9789" y="0"/>
            <a:ext cx="6226031" cy="3733527"/>
          </a:xfrm>
          <a:prstGeom prst="rect">
            <a:avLst/>
          </a:prstGeom>
        </p:spPr>
      </p:pic>
      <p:pic>
        <p:nvPicPr>
          <p:cNvPr id="14" name="Resim 13">
            <a:extLst>
              <a:ext uri="{FF2B5EF4-FFF2-40B4-BE49-F238E27FC236}">
                <a16:creationId xmlns:a16="http://schemas.microsoft.com/office/drawing/2014/main" id="{ED0194D0-38C5-4909-A064-084FF9D16B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726" y="-55411"/>
            <a:ext cx="6399061" cy="6976325"/>
          </a:xfrm>
          <a:prstGeom prst="rect">
            <a:avLst/>
          </a:prstGeom>
        </p:spPr>
      </p:pic>
      <p:sp>
        <p:nvSpPr>
          <p:cNvPr id="25" name="Metin kutusu 24">
            <a:extLst>
              <a:ext uri="{FF2B5EF4-FFF2-40B4-BE49-F238E27FC236}">
                <a16:creationId xmlns:a16="http://schemas.microsoft.com/office/drawing/2014/main" id="{8A3B9242-6783-4704-A4BE-146E756A644D}"/>
              </a:ext>
            </a:extLst>
          </p:cNvPr>
          <p:cNvSpPr txBox="1"/>
          <p:nvPr/>
        </p:nvSpPr>
        <p:spPr>
          <a:xfrm>
            <a:off x="7571279" y="1386158"/>
            <a:ext cx="4640298" cy="3974405"/>
          </a:xfrm>
          <a:prstGeom prst="rect">
            <a:avLst/>
          </a:prstGeom>
        </p:spPr>
        <p:txBody>
          <a:bodyPr vert="horz" lIns="91440" tIns="45720" rIns="91440" bIns="45720" rtlCol="0" anchor="ctr">
            <a:normAutofit/>
          </a:bodyPr>
          <a:lstStyle/>
          <a:p>
            <a:pPr>
              <a:lnSpc>
                <a:spcPct val="70000"/>
              </a:lnSpc>
              <a:spcAft>
                <a:spcPts val="600"/>
              </a:spcAft>
            </a:pPr>
            <a:r>
              <a:rPr lang="en-US" sz="2800" b="1" dirty="0">
                <a:solidFill>
                  <a:srgbClr val="FF0000"/>
                </a:solidFill>
                <a:latin typeface="Times New Roman" panose="02020603050405020304" pitchFamily="18" charset="0"/>
                <a:ea typeface="+mj-ea"/>
                <a:cs typeface="Times New Roman" panose="02020603050405020304" pitchFamily="18" charset="0"/>
              </a:rPr>
              <a:t>Minimum Workload</a:t>
            </a:r>
          </a:p>
          <a:p>
            <a:pPr marL="285750" indent="-228600">
              <a:lnSpc>
                <a:spcPct val="90000"/>
              </a:lnSpc>
              <a:spcAft>
                <a:spcPts val="600"/>
              </a:spcAft>
              <a:buFont typeface="Arial" panose="020B0604020202020204" pitchFamily="34" charset="0"/>
              <a:buChar char="•"/>
            </a:pPr>
            <a:r>
              <a:rPr lang="tr-TR" sz="2000" dirty="0">
                <a:latin typeface="Times New Roman" panose="02020603050405020304" pitchFamily="18" charset="0"/>
                <a:cs typeface="Times New Roman" panose="02020603050405020304" pitchFamily="18" charset="0"/>
              </a:rPr>
              <a:t>T</a:t>
            </a:r>
            <a:r>
              <a:rPr lang="en-US" sz="2000" dirty="0">
                <a:latin typeface="Times New Roman" panose="02020603050405020304" pitchFamily="18" charset="0"/>
                <a:cs typeface="Times New Roman" panose="02020603050405020304" pitchFamily="18" charset="0"/>
              </a:rPr>
              <a:t>he buttons that we will use to perform actions appear next to our character.</a:t>
            </a:r>
            <a:endParaRPr lang="tr-TR" sz="2000" dirty="0">
              <a:latin typeface="Times New Roman" panose="02020603050405020304" pitchFamily="18" charset="0"/>
              <a:cs typeface="Times New Roman" panose="02020603050405020304" pitchFamily="18" charset="0"/>
            </a:endParaRPr>
          </a:p>
          <a:p>
            <a:pPr marL="285750" indent="-228600">
              <a:lnSpc>
                <a:spcPct val="90000"/>
              </a:lnSpc>
              <a:spcAft>
                <a:spcPts val="6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When we want to change weapons, it is not enough just to open the weapon selection screen. After selecting the desired weapon and confirming the weapon of our choice, we can return to the game.</a:t>
            </a:r>
          </a:p>
          <a:p>
            <a:pPr indent="-228600">
              <a:lnSpc>
                <a:spcPct val="90000"/>
              </a:lnSpc>
              <a:spcAft>
                <a:spcPts val="600"/>
              </a:spcAft>
              <a:buFont typeface="Arial" panose="020B0604020202020204" pitchFamily="34" charset="0"/>
              <a:buChar char="•"/>
            </a:pPr>
            <a:endParaRPr lang="en-US" sz="2000" dirty="0">
              <a:solidFill>
                <a:schemeClr val="bg1"/>
              </a:solidFill>
            </a:endParaRPr>
          </a:p>
        </p:txBody>
      </p:sp>
    </p:spTree>
    <p:extLst>
      <p:ext uri="{BB962C8B-B14F-4D97-AF65-F5344CB8AC3E}">
        <p14:creationId xmlns:p14="http://schemas.microsoft.com/office/powerpoint/2010/main" val="2090862324"/>
      </p:ext>
    </p:extLst>
  </p:cSld>
  <p:clrMapOvr>
    <a:masterClrMapping/>
  </p:clrMapOvr>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1985</TotalTime>
  <Words>1033</Words>
  <Application>Microsoft Office PowerPoint</Application>
  <PresentationFormat>Geniş ekran</PresentationFormat>
  <Paragraphs>94</Paragraphs>
  <Slides>30</Slides>
  <Notes>1</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30</vt:i4>
      </vt:variant>
    </vt:vector>
  </HeadingPairs>
  <TitlesOfParts>
    <vt:vector size="36" baseType="lpstr">
      <vt:lpstr>Meiryo</vt:lpstr>
      <vt:lpstr>Arial</vt:lpstr>
      <vt:lpstr>Calibri</vt:lpstr>
      <vt:lpstr>Calibri Light</vt:lpstr>
      <vt:lpstr>Times New Roman</vt:lpstr>
      <vt:lpstr>Office Teması</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Meltem OZMUTLU</dc:creator>
  <cp:lastModifiedBy>Meltem OZMUTLU</cp:lastModifiedBy>
  <cp:revision>220</cp:revision>
  <dcterms:created xsi:type="dcterms:W3CDTF">2021-12-27T12:28:01Z</dcterms:created>
  <dcterms:modified xsi:type="dcterms:W3CDTF">2022-01-20T08:51:46Z</dcterms:modified>
</cp:coreProperties>
</file>